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metadata" ContentType="application/binary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0" r:id="rId9"/>
    <p:sldId id="261" r:id="rId10"/>
    <p:sldId id="267" r:id="rId11"/>
    <p:sldId id="263" r:id="rId12"/>
    <p:sldId id="268" r:id="rId13"/>
    <p:sldId id="262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016" autoAdjust="0"/>
    <p:restoredTop sz="94660"/>
  </p:normalViewPr>
  <p:slideViewPr>
    <p:cSldViewPr snapToGrid="0">
      <p:cViewPr>
        <p:scale>
          <a:sx n="66" d="100"/>
          <a:sy n="66" d="100"/>
        </p:scale>
        <p:origin x="-668" y="-248"/>
      </p:cViewPr>
      <p:guideLst>
        <p:guide orient="horz" pos="792"/>
        <p:guide orient="horz" pos="1080"/>
        <p:guide pos="1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style val="7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Loss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4.5</c:v>
                </c:pt>
                <c:pt idx="1">
                  <c:v>2.8</c:v>
                </c:pt>
                <c:pt idx="2">
                  <c:v>1.5</c:v>
                </c:pt>
                <c:pt idx="3">
                  <c:v>1.2</c:v>
                </c:pt>
              </c:numCache>
            </c:numRef>
          </c:val>
        </c:ser>
        <c:firstSliceAng val="0"/>
        <c:holeSize val="50"/>
      </c:doughnutChart>
    </c:plotArea>
    <c:legend>
      <c:legendPos val="r"/>
      <c:layout/>
    </c:legend>
    <c:plotVisOnly val="1"/>
  </c:chart>
  <c:txPr>
    <a:bodyPr/>
    <a:lstStyle/>
    <a:p>
      <a:pPr>
        <a:defRPr sz="1800"/>
      </a:pPr>
      <a:endParaRPr lang="en-US"/>
    </a:p>
  </c:txPr>
  <c:externalData r:id="rId1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D83E69-8CE8-4501-A609-01D2DE267D08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DBE57D-C1EB-49A8-8E64-DE7D2E72A37B}">
      <dgm:prSet phldrT="[Text]"/>
      <dgm:spPr/>
      <dgm:t>
        <a:bodyPr/>
        <a:lstStyle/>
        <a:p>
          <a:r>
            <a:rPr lang="en-IN" dirty="0" smtClean="0"/>
            <a:t>Conv2D Layers stacked</a:t>
          </a:r>
          <a:endParaRPr lang="en-US" dirty="0"/>
        </a:p>
      </dgm:t>
    </dgm:pt>
    <dgm:pt modelId="{F35A03EC-301C-48B6-9EF2-58699FF04FDE}" type="parTrans" cxnId="{36F00847-8DBA-4FFA-948E-C6CFD314E8D1}">
      <dgm:prSet/>
      <dgm:spPr/>
      <dgm:t>
        <a:bodyPr/>
        <a:lstStyle/>
        <a:p>
          <a:endParaRPr lang="en-US"/>
        </a:p>
      </dgm:t>
    </dgm:pt>
    <dgm:pt modelId="{E5C7BF3E-FCB9-498F-B85E-CDE287CA79D0}" type="sibTrans" cxnId="{36F00847-8DBA-4FFA-948E-C6CFD314E8D1}">
      <dgm:prSet/>
      <dgm:spPr/>
      <dgm:t>
        <a:bodyPr/>
        <a:lstStyle/>
        <a:p>
          <a:endParaRPr lang="en-US"/>
        </a:p>
      </dgm:t>
    </dgm:pt>
    <dgm:pt modelId="{C71FA02E-84E5-4EA9-AE84-322D090AF424}">
      <dgm:prSet phldrT="[Text]"/>
      <dgm:spPr/>
      <dgm:t>
        <a:bodyPr/>
        <a:lstStyle/>
        <a:p>
          <a:r>
            <a:rPr lang="en-IN" dirty="0" smtClean="0"/>
            <a:t>Pooling</a:t>
          </a:r>
          <a:endParaRPr lang="en-US" dirty="0"/>
        </a:p>
      </dgm:t>
    </dgm:pt>
    <dgm:pt modelId="{94ADFC2E-5493-44D3-9ADF-7672478A2599}" type="parTrans" cxnId="{8275B51C-4315-4D64-947A-213D6C05BE03}">
      <dgm:prSet/>
      <dgm:spPr/>
      <dgm:t>
        <a:bodyPr/>
        <a:lstStyle/>
        <a:p>
          <a:endParaRPr lang="en-US"/>
        </a:p>
      </dgm:t>
    </dgm:pt>
    <dgm:pt modelId="{0FF8A07A-7D24-4818-831A-AEC120BD4AF8}" type="sibTrans" cxnId="{8275B51C-4315-4D64-947A-213D6C05BE03}">
      <dgm:prSet/>
      <dgm:spPr/>
      <dgm:t>
        <a:bodyPr/>
        <a:lstStyle/>
        <a:p>
          <a:endParaRPr lang="en-US"/>
        </a:p>
      </dgm:t>
    </dgm:pt>
    <dgm:pt modelId="{10E42E16-097D-4348-B3F9-13B3F2D043A2}">
      <dgm:prSet phldrT="[Text]"/>
      <dgm:spPr/>
      <dgm:t>
        <a:bodyPr/>
        <a:lstStyle/>
        <a:p>
          <a:r>
            <a:rPr lang="en-IN" dirty="0" smtClean="0"/>
            <a:t>Flatten</a:t>
          </a:r>
          <a:endParaRPr lang="en-US" dirty="0"/>
        </a:p>
      </dgm:t>
    </dgm:pt>
    <dgm:pt modelId="{7AFAFAA1-7431-49A3-9BC6-0201379BD088}" type="parTrans" cxnId="{55DA5A4E-B28D-46E8-891C-ECF67482F0DA}">
      <dgm:prSet/>
      <dgm:spPr/>
      <dgm:t>
        <a:bodyPr/>
        <a:lstStyle/>
        <a:p>
          <a:endParaRPr lang="en-US"/>
        </a:p>
      </dgm:t>
    </dgm:pt>
    <dgm:pt modelId="{1C4FC0D4-CE70-4086-ABFF-F11D9EA39028}" type="sibTrans" cxnId="{55DA5A4E-B28D-46E8-891C-ECF67482F0DA}">
      <dgm:prSet/>
      <dgm:spPr/>
      <dgm:t>
        <a:bodyPr/>
        <a:lstStyle/>
        <a:p>
          <a:endParaRPr lang="en-US"/>
        </a:p>
      </dgm:t>
    </dgm:pt>
    <dgm:pt modelId="{D753F734-F155-4E18-8BBB-4CA3955C2253}">
      <dgm:prSet phldrT="[Text]"/>
      <dgm:spPr/>
      <dgm:t>
        <a:bodyPr/>
        <a:lstStyle/>
        <a:p>
          <a:r>
            <a:rPr lang="en-IN" dirty="0" smtClean="0"/>
            <a:t>Dense</a:t>
          </a:r>
          <a:endParaRPr lang="en-US" dirty="0"/>
        </a:p>
      </dgm:t>
    </dgm:pt>
    <dgm:pt modelId="{004AFA84-DA6E-49F6-AC0B-0AE73BA06138}" type="parTrans" cxnId="{457F22DD-2F5C-46CA-A43E-3F481EF63367}">
      <dgm:prSet/>
      <dgm:spPr/>
      <dgm:t>
        <a:bodyPr/>
        <a:lstStyle/>
        <a:p>
          <a:endParaRPr lang="en-US"/>
        </a:p>
      </dgm:t>
    </dgm:pt>
    <dgm:pt modelId="{C9EFD468-2FD7-4A47-9192-F7EE8A4720F3}" type="sibTrans" cxnId="{457F22DD-2F5C-46CA-A43E-3F481EF63367}">
      <dgm:prSet/>
      <dgm:spPr/>
      <dgm:t>
        <a:bodyPr/>
        <a:lstStyle/>
        <a:p>
          <a:endParaRPr lang="en-US"/>
        </a:p>
      </dgm:t>
    </dgm:pt>
    <dgm:pt modelId="{9F5BC237-7293-4DA7-9AAA-34352FF12F6A}">
      <dgm:prSet phldrT="[Text]"/>
      <dgm:spPr/>
      <dgm:t>
        <a:bodyPr/>
        <a:lstStyle/>
        <a:p>
          <a:r>
            <a:rPr lang="en-IN" dirty="0" smtClean="0"/>
            <a:t>Output</a:t>
          </a:r>
          <a:endParaRPr lang="en-US" dirty="0"/>
        </a:p>
      </dgm:t>
    </dgm:pt>
    <dgm:pt modelId="{4D0AF8EC-135E-4AE8-A0C1-6C6277688798}" type="parTrans" cxnId="{69D9782C-963C-44B0-9C33-371F25C78E9F}">
      <dgm:prSet/>
      <dgm:spPr/>
      <dgm:t>
        <a:bodyPr/>
        <a:lstStyle/>
        <a:p>
          <a:endParaRPr lang="en-US"/>
        </a:p>
      </dgm:t>
    </dgm:pt>
    <dgm:pt modelId="{5C06F732-D6DA-483B-9853-31DBFF46670B}" type="sibTrans" cxnId="{69D9782C-963C-44B0-9C33-371F25C78E9F}">
      <dgm:prSet/>
      <dgm:spPr/>
      <dgm:t>
        <a:bodyPr/>
        <a:lstStyle/>
        <a:p>
          <a:endParaRPr lang="en-US"/>
        </a:p>
      </dgm:t>
    </dgm:pt>
    <dgm:pt modelId="{1AFF0BE4-FB14-48A2-8D60-48FBEFD2DBB6}" type="pres">
      <dgm:prSet presAssocID="{4DD83E69-8CE8-4501-A609-01D2DE267D08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FD44741-86E5-4D8E-8370-B0A734E43AF4}" type="pres">
      <dgm:prSet presAssocID="{FADBE57D-C1EB-49A8-8E64-DE7D2E72A37B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A1F56C-A297-4A71-BE0F-E4AF4CECE58C}" type="pres">
      <dgm:prSet presAssocID="{E5C7BF3E-FCB9-498F-B85E-CDE287CA79D0}" presName="sibTrans" presStyleLbl="sibTrans2D1" presStyleIdx="0" presStyleCnt="5"/>
      <dgm:spPr/>
      <dgm:t>
        <a:bodyPr/>
        <a:lstStyle/>
        <a:p>
          <a:endParaRPr lang="en-US"/>
        </a:p>
      </dgm:t>
    </dgm:pt>
    <dgm:pt modelId="{A28D61C8-5398-4780-8C59-CA6E706223FD}" type="pres">
      <dgm:prSet presAssocID="{E5C7BF3E-FCB9-498F-B85E-CDE287CA79D0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763F2B0C-C897-43E1-858C-37A449DF4DC8}" type="pres">
      <dgm:prSet presAssocID="{C71FA02E-84E5-4EA9-AE84-322D090AF424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E80823-8702-43BD-8CFD-07DA87BE761C}" type="pres">
      <dgm:prSet presAssocID="{0FF8A07A-7D24-4818-831A-AEC120BD4AF8}" presName="sibTrans" presStyleLbl="sibTrans2D1" presStyleIdx="1" presStyleCnt="5"/>
      <dgm:spPr/>
      <dgm:t>
        <a:bodyPr/>
        <a:lstStyle/>
        <a:p>
          <a:endParaRPr lang="en-US"/>
        </a:p>
      </dgm:t>
    </dgm:pt>
    <dgm:pt modelId="{9F0817C4-76B1-4758-A348-D0AEF0B85B1A}" type="pres">
      <dgm:prSet presAssocID="{0FF8A07A-7D24-4818-831A-AEC120BD4AF8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E7AD5969-FC25-435C-937F-E52B227B1625}" type="pres">
      <dgm:prSet presAssocID="{10E42E16-097D-4348-B3F9-13B3F2D043A2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3A6721-9FD5-4F03-809F-A82C0CAC0791}" type="pres">
      <dgm:prSet presAssocID="{1C4FC0D4-CE70-4086-ABFF-F11D9EA39028}" presName="sibTrans" presStyleLbl="sibTrans2D1" presStyleIdx="2" presStyleCnt="5"/>
      <dgm:spPr/>
      <dgm:t>
        <a:bodyPr/>
        <a:lstStyle/>
        <a:p>
          <a:endParaRPr lang="en-US"/>
        </a:p>
      </dgm:t>
    </dgm:pt>
    <dgm:pt modelId="{2ADFBEB4-5B46-421B-890F-BB5FB1B03A5A}" type="pres">
      <dgm:prSet presAssocID="{1C4FC0D4-CE70-4086-ABFF-F11D9EA39028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D1C3C593-0287-4F8E-81E9-717A7CB6DC73}" type="pres">
      <dgm:prSet presAssocID="{D753F734-F155-4E18-8BBB-4CA3955C2253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31BE28-79A8-48F5-B4F4-8930270F8610}" type="pres">
      <dgm:prSet presAssocID="{C9EFD468-2FD7-4A47-9192-F7EE8A4720F3}" presName="sibTrans" presStyleLbl="sibTrans2D1" presStyleIdx="3" presStyleCnt="5"/>
      <dgm:spPr/>
      <dgm:t>
        <a:bodyPr/>
        <a:lstStyle/>
        <a:p>
          <a:endParaRPr lang="en-US"/>
        </a:p>
      </dgm:t>
    </dgm:pt>
    <dgm:pt modelId="{F233594C-4657-4E84-84CF-D17B7CE6AB27}" type="pres">
      <dgm:prSet presAssocID="{C9EFD468-2FD7-4A47-9192-F7EE8A4720F3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EDE4FA95-16FD-4DA6-A1FE-4C0BFE338852}" type="pres">
      <dgm:prSet presAssocID="{9F5BC237-7293-4DA7-9AAA-34352FF12F6A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1655A-B14C-4D35-9EF5-516688D66794}" type="pres">
      <dgm:prSet presAssocID="{5C06F732-D6DA-483B-9853-31DBFF46670B}" presName="sibTrans" presStyleLbl="sibTrans2D1" presStyleIdx="4" presStyleCnt="5"/>
      <dgm:spPr/>
      <dgm:t>
        <a:bodyPr/>
        <a:lstStyle/>
        <a:p>
          <a:endParaRPr lang="en-US"/>
        </a:p>
      </dgm:t>
    </dgm:pt>
    <dgm:pt modelId="{EF43785F-68EA-4A2B-A1B1-49C4124EF642}" type="pres">
      <dgm:prSet presAssocID="{5C06F732-D6DA-483B-9853-31DBFF46670B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D71B4CEB-6EBD-4972-A20C-047EABC64816}" type="presOf" srcId="{FADBE57D-C1EB-49A8-8E64-DE7D2E72A37B}" destId="{5FD44741-86E5-4D8E-8370-B0A734E43AF4}" srcOrd="0" destOrd="0" presId="urn:microsoft.com/office/officeart/2005/8/layout/cycle2"/>
    <dgm:cxn modelId="{36F00847-8DBA-4FFA-948E-C6CFD314E8D1}" srcId="{4DD83E69-8CE8-4501-A609-01D2DE267D08}" destId="{FADBE57D-C1EB-49A8-8E64-DE7D2E72A37B}" srcOrd="0" destOrd="0" parTransId="{F35A03EC-301C-48B6-9EF2-58699FF04FDE}" sibTransId="{E5C7BF3E-FCB9-498F-B85E-CDE287CA79D0}"/>
    <dgm:cxn modelId="{649F6E13-5A9A-4A10-AC54-E02C85F35DB1}" type="presOf" srcId="{4DD83E69-8CE8-4501-A609-01D2DE267D08}" destId="{1AFF0BE4-FB14-48A2-8D60-48FBEFD2DBB6}" srcOrd="0" destOrd="0" presId="urn:microsoft.com/office/officeart/2005/8/layout/cycle2"/>
    <dgm:cxn modelId="{D9CECEC4-CD73-4F8F-83D5-591225F2DD7D}" type="presOf" srcId="{9F5BC237-7293-4DA7-9AAA-34352FF12F6A}" destId="{EDE4FA95-16FD-4DA6-A1FE-4C0BFE338852}" srcOrd="0" destOrd="0" presId="urn:microsoft.com/office/officeart/2005/8/layout/cycle2"/>
    <dgm:cxn modelId="{53AAFF26-C5CA-4FFF-91F6-FDDF1F54F4BA}" type="presOf" srcId="{5C06F732-D6DA-483B-9853-31DBFF46670B}" destId="{A211655A-B14C-4D35-9EF5-516688D66794}" srcOrd="0" destOrd="0" presId="urn:microsoft.com/office/officeart/2005/8/layout/cycle2"/>
    <dgm:cxn modelId="{C7F060EE-C033-4DC2-9D1F-6AB3F71F43B1}" type="presOf" srcId="{1C4FC0D4-CE70-4086-ABFF-F11D9EA39028}" destId="{2ADFBEB4-5B46-421B-890F-BB5FB1B03A5A}" srcOrd="1" destOrd="0" presId="urn:microsoft.com/office/officeart/2005/8/layout/cycle2"/>
    <dgm:cxn modelId="{B446C71E-5308-419A-B10C-259E1D31B584}" type="presOf" srcId="{0FF8A07A-7D24-4818-831A-AEC120BD4AF8}" destId="{9F0817C4-76B1-4758-A348-D0AEF0B85B1A}" srcOrd="1" destOrd="0" presId="urn:microsoft.com/office/officeart/2005/8/layout/cycle2"/>
    <dgm:cxn modelId="{04AECD89-394F-45DE-A205-DB9390F73426}" type="presOf" srcId="{5C06F732-D6DA-483B-9853-31DBFF46670B}" destId="{EF43785F-68EA-4A2B-A1B1-49C4124EF642}" srcOrd="1" destOrd="0" presId="urn:microsoft.com/office/officeart/2005/8/layout/cycle2"/>
    <dgm:cxn modelId="{D3721148-E399-4658-BBF1-6A901F1331C7}" type="presOf" srcId="{D753F734-F155-4E18-8BBB-4CA3955C2253}" destId="{D1C3C593-0287-4F8E-81E9-717A7CB6DC73}" srcOrd="0" destOrd="0" presId="urn:microsoft.com/office/officeart/2005/8/layout/cycle2"/>
    <dgm:cxn modelId="{ABEFC7A9-9F2A-4251-8222-813609EAAE88}" type="presOf" srcId="{C9EFD468-2FD7-4A47-9192-F7EE8A4720F3}" destId="{F233594C-4657-4E84-84CF-D17B7CE6AB27}" srcOrd="1" destOrd="0" presId="urn:microsoft.com/office/officeart/2005/8/layout/cycle2"/>
    <dgm:cxn modelId="{457F22DD-2F5C-46CA-A43E-3F481EF63367}" srcId="{4DD83E69-8CE8-4501-A609-01D2DE267D08}" destId="{D753F734-F155-4E18-8BBB-4CA3955C2253}" srcOrd="3" destOrd="0" parTransId="{004AFA84-DA6E-49F6-AC0B-0AE73BA06138}" sibTransId="{C9EFD468-2FD7-4A47-9192-F7EE8A4720F3}"/>
    <dgm:cxn modelId="{3770E3B7-C6AB-401E-BFE3-DD915213CBFD}" type="presOf" srcId="{C9EFD468-2FD7-4A47-9192-F7EE8A4720F3}" destId="{1431BE28-79A8-48F5-B4F4-8930270F8610}" srcOrd="0" destOrd="0" presId="urn:microsoft.com/office/officeart/2005/8/layout/cycle2"/>
    <dgm:cxn modelId="{8150A4A6-9F1C-4506-803A-75574686459B}" type="presOf" srcId="{1C4FC0D4-CE70-4086-ABFF-F11D9EA39028}" destId="{793A6721-9FD5-4F03-809F-A82C0CAC0791}" srcOrd="0" destOrd="0" presId="urn:microsoft.com/office/officeart/2005/8/layout/cycle2"/>
    <dgm:cxn modelId="{69D9782C-963C-44B0-9C33-371F25C78E9F}" srcId="{4DD83E69-8CE8-4501-A609-01D2DE267D08}" destId="{9F5BC237-7293-4DA7-9AAA-34352FF12F6A}" srcOrd="4" destOrd="0" parTransId="{4D0AF8EC-135E-4AE8-A0C1-6C6277688798}" sibTransId="{5C06F732-D6DA-483B-9853-31DBFF46670B}"/>
    <dgm:cxn modelId="{0EBD04FF-8EF0-46C5-AA1E-BDA843F91649}" type="presOf" srcId="{C71FA02E-84E5-4EA9-AE84-322D090AF424}" destId="{763F2B0C-C897-43E1-858C-37A449DF4DC8}" srcOrd="0" destOrd="0" presId="urn:microsoft.com/office/officeart/2005/8/layout/cycle2"/>
    <dgm:cxn modelId="{318CA3DA-0406-499C-83DD-04269ABEE953}" type="presOf" srcId="{E5C7BF3E-FCB9-498F-B85E-CDE287CA79D0}" destId="{43A1F56C-A297-4A71-BE0F-E4AF4CECE58C}" srcOrd="0" destOrd="0" presId="urn:microsoft.com/office/officeart/2005/8/layout/cycle2"/>
    <dgm:cxn modelId="{55DA5A4E-B28D-46E8-891C-ECF67482F0DA}" srcId="{4DD83E69-8CE8-4501-A609-01D2DE267D08}" destId="{10E42E16-097D-4348-B3F9-13B3F2D043A2}" srcOrd="2" destOrd="0" parTransId="{7AFAFAA1-7431-49A3-9BC6-0201379BD088}" sibTransId="{1C4FC0D4-CE70-4086-ABFF-F11D9EA39028}"/>
    <dgm:cxn modelId="{46E23D3A-2E4C-4043-A84D-1DE20B998D06}" type="presOf" srcId="{10E42E16-097D-4348-B3F9-13B3F2D043A2}" destId="{E7AD5969-FC25-435C-937F-E52B227B1625}" srcOrd="0" destOrd="0" presId="urn:microsoft.com/office/officeart/2005/8/layout/cycle2"/>
    <dgm:cxn modelId="{76D17020-4195-4B83-9800-87DA036DFBCE}" type="presOf" srcId="{0FF8A07A-7D24-4818-831A-AEC120BD4AF8}" destId="{CAE80823-8702-43BD-8CFD-07DA87BE761C}" srcOrd="0" destOrd="0" presId="urn:microsoft.com/office/officeart/2005/8/layout/cycle2"/>
    <dgm:cxn modelId="{8275B51C-4315-4D64-947A-213D6C05BE03}" srcId="{4DD83E69-8CE8-4501-A609-01D2DE267D08}" destId="{C71FA02E-84E5-4EA9-AE84-322D090AF424}" srcOrd="1" destOrd="0" parTransId="{94ADFC2E-5493-44D3-9ADF-7672478A2599}" sibTransId="{0FF8A07A-7D24-4818-831A-AEC120BD4AF8}"/>
    <dgm:cxn modelId="{9CAD28B3-2FDC-474F-AA4B-1F3BD0BE6E70}" type="presOf" srcId="{E5C7BF3E-FCB9-498F-B85E-CDE287CA79D0}" destId="{A28D61C8-5398-4780-8C59-CA6E706223FD}" srcOrd="1" destOrd="0" presId="urn:microsoft.com/office/officeart/2005/8/layout/cycle2"/>
    <dgm:cxn modelId="{AA320147-EA1C-490C-A80A-FC4FDF5B82D0}" type="presParOf" srcId="{1AFF0BE4-FB14-48A2-8D60-48FBEFD2DBB6}" destId="{5FD44741-86E5-4D8E-8370-B0A734E43AF4}" srcOrd="0" destOrd="0" presId="urn:microsoft.com/office/officeart/2005/8/layout/cycle2"/>
    <dgm:cxn modelId="{1B713A06-E689-46CD-BBFD-0EE216B25142}" type="presParOf" srcId="{1AFF0BE4-FB14-48A2-8D60-48FBEFD2DBB6}" destId="{43A1F56C-A297-4A71-BE0F-E4AF4CECE58C}" srcOrd="1" destOrd="0" presId="urn:microsoft.com/office/officeart/2005/8/layout/cycle2"/>
    <dgm:cxn modelId="{5350500B-3949-46E2-A523-8C52A92A54EB}" type="presParOf" srcId="{43A1F56C-A297-4A71-BE0F-E4AF4CECE58C}" destId="{A28D61C8-5398-4780-8C59-CA6E706223FD}" srcOrd="0" destOrd="0" presId="urn:microsoft.com/office/officeart/2005/8/layout/cycle2"/>
    <dgm:cxn modelId="{F3137984-0A5A-4A08-8458-F92E885843E3}" type="presParOf" srcId="{1AFF0BE4-FB14-48A2-8D60-48FBEFD2DBB6}" destId="{763F2B0C-C897-43E1-858C-37A449DF4DC8}" srcOrd="2" destOrd="0" presId="urn:microsoft.com/office/officeart/2005/8/layout/cycle2"/>
    <dgm:cxn modelId="{07A973B6-A70F-4DF2-9D54-7BB37A3473A7}" type="presParOf" srcId="{1AFF0BE4-FB14-48A2-8D60-48FBEFD2DBB6}" destId="{CAE80823-8702-43BD-8CFD-07DA87BE761C}" srcOrd="3" destOrd="0" presId="urn:microsoft.com/office/officeart/2005/8/layout/cycle2"/>
    <dgm:cxn modelId="{FB8CE0EE-29BB-45C5-9EE0-121B94B58697}" type="presParOf" srcId="{CAE80823-8702-43BD-8CFD-07DA87BE761C}" destId="{9F0817C4-76B1-4758-A348-D0AEF0B85B1A}" srcOrd="0" destOrd="0" presId="urn:microsoft.com/office/officeart/2005/8/layout/cycle2"/>
    <dgm:cxn modelId="{8F77E799-AD9F-46A0-A202-E92876C6CB19}" type="presParOf" srcId="{1AFF0BE4-FB14-48A2-8D60-48FBEFD2DBB6}" destId="{E7AD5969-FC25-435C-937F-E52B227B1625}" srcOrd="4" destOrd="0" presId="urn:microsoft.com/office/officeart/2005/8/layout/cycle2"/>
    <dgm:cxn modelId="{8E4607DC-FEC9-44EB-BE64-2D532263950C}" type="presParOf" srcId="{1AFF0BE4-FB14-48A2-8D60-48FBEFD2DBB6}" destId="{793A6721-9FD5-4F03-809F-A82C0CAC0791}" srcOrd="5" destOrd="0" presId="urn:microsoft.com/office/officeart/2005/8/layout/cycle2"/>
    <dgm:cxn modelId="{426A657E-A046-4907-9EB3-A3AE992A1925}" type="presParOf" srcId="{793A6721-9FD5-4F03-809F-A82C0CAC0791}" destId="{2ADFBEB4-5B46-421B-890F-BB5FB1B03A5A}" srcOrd="0" destOrd="0" presId="urn:microsoft.com/office/officeart/2005/8/layout/cycle2"/>
    <dgm:cxn modelId="{7B4F86AF-25D6-4048-8892-9426DC9BF837}" type="presParOf" srcId="{1AFF0BE4-FB14-48A2-8D60-48FBEFD2DBB6}" destId="{D1C3C593-0287-4F8E-81E9-717A7CB6DC73}" srcOrd="6" destOrd="0" presId="urn:microsoft.com/office/officeart/2005/8/layout/cycle2"/>
    <dgm:cxn modelId="{F9FAA942-E605-4D57-A0D6-F32DB30678EB}" type="presParOf" srcId="{1AFF0BE4-FB14-48A2-8D60-48FBEFD2DBB6}" destId="{1431BE28-79A8-48F5-B4F4-8930270F8610}" srcOrd="7" destOrd="0" presId="urn:microsoft.com/office/officeart/2005/8/layout/cycle2"/>
    <dgm:cxn modelId="{A754CC05-8F38-4CF5-8171-0D2FE78A744C}" type="presParOf" srcId="{1431BE28-79A8-48F5-B4F4-8930270F8610}" destId="{F233594C-4657-4E84-84CF-D17B7CE6AB27}" srcOrd="0" destOrd="0" presId="urn:microsoft.com/office/officeart/2005/8/layout/cycle2"/>
    <dgm:cxn modelId="{9F1A9799-4067-4C0B-B667-85D405894E6B}" type="presParOf" srcId="{1AFF0BE4-FB14-48A2-8D60-48FBEFD2DBB6}" destId="{EDE4FA95-16FD-4DA6-A1FE-4C0BFE338852}" srcOrd="8" destOrd="0" presId="urn:microsoft.com/office/officeart/2005/8/layout/cycle2"/>
    <dgm:cxn modelId="{22E6AF80-217A-4863-889A-29EF870206C9}" type="presParOf" srcId="{1AFF0BE4-FB14-48A2-8D60-48FBEFD2DBB6}" destId="{A211655A-B14C-4D35-9EF5-516688D66794}" srcOrd="9" destOrd="0" presId="urn:microsoft.com/office/officeart/2005/8/layout/cycle2"/>
    <dgm:cxn modelId="{83CDE8A2-980E-4A76-8E93-CF72A9E35693}" type="presParOf" srcId="{A211655A-B14C-4D35-9EF5-516688D66794}" destId="{EF43785F-68EA-4A2B-A1B1-49C4124EF642}" srcOrd="0" destOrd="0" presId="urn:microsoft.com/office/officeart/2005/8/layout/cycle2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9C0442-5374-44DD-AB41-63E52D8C8576}" type="doc">
      <dgm:prSet loTypeId="urn:microsoft.com/office/officeart/2005/8/layout/lProcess3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A9E166-6DE5-4A3E-AF05-F7DB33F59DD8}" type="pres">
      <dgm:prSet presAssocID="{089C0442-5374-44DD-AB41-63E52D8C8576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</dgm:ptLst>
  <dgm:cxnLst>
    <dgm:cxn modelId="{2A66E830-8A63-45D6-AC1F-8A8623060E4B}" type="presOf" srcId="{089C0442-5374-44DD-AB41-63E52D8C8576}" destId="{36A9E166-6DE5-4A3E-AF05-F7DB33F59DD8}" srcOrd="0" destOrd="0" presId="urn:microsoft.com/office/officeart/2005/8/layout/lProcess3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54CFA36-5E42-40E1-980E-2F491D653748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5DC2570-6A4E-48BE-99E2-43FAC5275743}">
      <dgm:prSet phldrT="[Text]"/>
      <dgm:spPr/>
      <dgm:t>
        <a:bodyPr/>
        <a:lstStyle/>
        <a:p>
          <a:r>
            <a:rPr lang="en-IN" dirty="0" smtClean="0">
              <a:latin typeface="Calibri" pitchFamily="34" charset="0"/>
              <a:cs typeface="Calibri" pitchFamily="34" charset="0"/>
            </a:rPr>
            <a:t>Input</a:t>
          </a:r>
          <a:endParaRPr lang="en-US" dirty="0">
            <a:latin typeface="Calibri" pitchFamily="34" charset="0"/>
            <a:cs typeface="Calibri" pitchFamily="34" charset="0"/>
          </a:endParaRPr>
        </a:p>
      </dgm:t>
    </dgm:pt>
    <dgm:pt modelId="{8278E393-E73D-4886-8E4A-2BF31EDFA3D4}" type="parTrans" cxnId="{B0E04998-ECBD-4017-8A11-3F67526601C0}">
      <dgm:prSet/>
      <dgm:spPr/>
      <dgm:t>
        <a:bodyPr/>
        <a:lstStyle/>
        <a:p>
          <a:endParaRPr lang="en-US"/>
        </a:p>
      </dgm:t>
    </dgm:pt>
    <dgm:pt modelId="{57576283-B955-4ED0-9319-40929D750064}" type="sibTrans" cxnId="{B0E04998-ECBD-4017-8A11-3F67526601C0}">
      <dgm:prSet/>
      <dgm:spPr/>
      <dgm:t>
        <a:bodyPr/>
        <a:lstStyle/>
        <a:p>
          <a:endParaRPr lang="en-US"/>
        </a:p>
      </dgm:t>
    </dgm:pt>
    <dgm:pt modelId="{26CFE10E-9C64-4BB9-AA61-952AF10E5DB5}">
      <dgm:prSet phldrT="[Text]"/>
      <dgm:spPr/>
      <dgm:t>
        <a:bodyPr/>
        <a:lstStyle/>
        <a:p>
          <a:r>
            <a:rPr lang="en-IN" dirty="0" smtClean="0">
              <a:latin typeface="Calibri" pitchFamily="34" charset="0"/>
              <a:cs typeface="Calibri" pitchFamily="34" charset="0"/>
            </a:rPr>
            <a:t>Training Loop</a:t>
          </a:r>
          <a:endParaRPr lang="en-US" dirty="0">
            <a:latin typeface="Calibri" pitchFamily="34" charset="0"/>
            <a:cs typeface="Calibri" pitchFamily="34" charset="0"/>
          </a:endParaRPr>
        </a:p>
      </dgm:t>
    </dgm:pt>
    <dgm:pt modelId="{77E59BB4-E082-460F-A319-0B021CB23AA1}" type="parTrans" cxnId="{181BD51A-5F0E-4AE3-9D83-A72EFD4F61FF}">
      <dgm:prSet/>
      <dgm:spPr/>
      <dgm:t>
        <a:bodyPr/>
        <a:lstStyle/>
        <a:p>
          <a:endParaRPr lang="en-US"/>
        </a:p>
      </dgm:t>
    </dgm:pt>
    <dgm:pt modelId="{E0FC0B9D-3257-4F64-B408-8726CADC05AA}" type="sibTrans" cxnId="{181BD51A-5F0E-4AE3-9D83-A72EFD4F61FF}">
      <dgm:prSet/>
      <dgm:spPr/>
      <dgm:t>
        <a:bodyPr/>
        <a:lstStyle/>
        <a:p>
          <a:endParaRPr lang="en-US"/>
        </a:p>
      </dgm:t>
    </dgm:pt>
    <dgm:pt modelId="{E732C6CA-757B-4F0D-A43B-FBA966B72F49}">
      <dgm:prSet phldrT="[Text]"/>
      <dgm:spPr/>
      <dgm:t>
        <a:bodyPr/>
        <a:lstStyle/>
        <a:p>
          <a:r>
            <a:rPr lang="en-IN" dirty="0" smtClean="0">
              <a:latin typeface="Calibri" pitchFamily="34" charset="0"/>
              <a:cs typeface="Calibri" pitchFamily="34" charset="0"/>
            </a:rPr>
            <a:t>Metrics Evaluation</a:t>
          </a:r>
          <a:endParaRPr lang="en-US" dirty="0">
            <a:latin typeface="Calibri" pitchFamily="34" charset="0"/>
            <a:cs typeface="Calibri" pitchFamily="34" charset="0"/>
          </a:endParaRPr>
        </a:p>
      </dgm:t>
    </dgm:pt>
    <dgm:pt modelId="{3785F1F8-39F8-4C21-96B2-6AA5921DEF9D}" type="parTrans" cxnId="{B869CB19-0DD3-4EFE-BDA8-ED2D1146CA48}">
      <dgm:prSet/>
      <dgm:spPr/>
      <dgm:t>
        <a:bodyPr/>
        <a:lstStyle/>
        <a:p>
          <a:endParaRPr lang="en-US"/>
        </a:p>
      </dgm:t>
    </dgm:pt>
    <dgm:pt modelId="{DDBFFBB6-4895-47EE-B648-65518034F6E9}" type="sibTrans" cxnId="{B869CB19-0DD3-4EFE-BDA8-ED2D1146CA48}">
      <dgm:prSet/>
      <dgm:spPr/>
      <dgm:t>
        <a:bodyPr/>
        <a:lstStyle/>
        <a:p>
          <a:endParaRPr lang="en-US"/>
        </a:p>
      </dgm:t>
    </dgm:pt>
    <dgm:pt modelId="{F32691A0-4E79-46F5-9E45-880E7FE67F8A}">
      <dgm:prSet phldrT="[Text]"/>
      <dgm:spPr/>
      <dgm:t>
        <a:bodyPr/>
        <a:lstStyle/>
        <a:p>
          <a:r>
            <a:rPr lang="en-IN" b="0" dirty="0" smtClean="0">
              <a:latin typeface="Calibri" pitchFamily="34" charset="0"/>
              <a:cs typeface="Calibri" pitchFamily="34" charset="0"/>
            </a:rPr>
            <a:t>Early Stopping Trigger</a:t>
          </a:r>
          <a:endParaRPr lang="en-US" b="0" dirty="0">
            <a:latin typeface="Calibri" pitchFamily="34" charset="0"/>
            <a:cs typeface="Calibri" pitchFamily="34" charset="0"/>
          </a:endParaRPr>
        </a:p>
      </dgm:t>
    </dgm:pt>
    <dgm:pt modelId="{6E5251A5-D9D9-4015-8691-C95284323003}" type="parTrans" cxnId="{D1A150E9-7F71-465A-AB4B-945448DF2E6A}">
      <dgm:prSet/>
      <dgm:spPr/>
      <dgm:t>
        <a:bodyPr/>
        <a:lstStyle/>
        <a:p>
          <a:endParaRPr lang="en-US"/>
        </a:p>
      </dgm:t>
    </dgm:pt>
    <dgm:pt modelId="{7FDC2105-F26D-4DB0-B170-CCEEDB583729}" type="sibTrans" cxnId="{D1A150E9-7F71-465A-AB4B-945448DF2E6A}">
      <dgm:prSet/>
      <dgm:spPr/>
      <dgm:t>
        <a:bodyPr/>
        <a:lstStyle/>
        <a:p>
          <a:endParaRPr lang="en-US"/>
        </a:p>
      </dgm:t>
    </dgm:pt>
    <dgm:pt modelId="{6BFEC849-F0AC-43C4-8C1A-256CFFBEE6B7}" type="pres">
      <dgm:prSet presAssocID="{E54CFA36-5E42-40E1-980E-2F491D653748}" presName="Name0" presStyleCnt="0">
        <dgm:presLayoutVars>
          <dgm:dir/>
          <dgm:animLvl val="lvl"/>
          <dgm:resizeHandles val="exact"/>
        </dgm:presLayoutVars>
      </dgm:prSet>
      <dgm:spPr/>
    </dgm:pt>
    <dgm:pt modelId="{5B1D3E76-9185-4077-B31D-F023CE882804}" type="pres">
      <dgm:prSet presAssocID="{65DC2570-6A4E-48BE-99E2-43FAC5275743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73268A-B4FC-47E6-A5C2-B2621BA1AB7B}" type="pres">
      <dgm:prSet presAssocID="{57576283-B955-4ED0-9319-40929D750064}" presName="parTxOnlySpace" presStyleCnt="0"/>
      <dgm:spPr/>
    </dgm:pt>
    <dgm:pt modelId="{B022D3CD-E10D-435B-BAF7-7B90BD5D0184}" type="pres">
      <dgm:prSet presAssocID="{26CFE10E-9C64-4BB9-AA61-952AF10E5DB5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9CB6A4-409A-4171-97DF-5E5C15DC401B}" type="pres">
      <dgm:prSet presAssocID="{E0FC0B9D-3257-4F64-B408-8726CADC05AA}" presName="parTxOnlySpace" presStyleCnt="0"/>
      <dgm:spPr/>
    </dgm:pt>
    <dgm:pt modelId="{882DA125-F0F9-4DE6-BFFA-69CFAC709B49}" type="pres">
      <dgm:prSet presAssocID="{E732C6CA-757B-4F0D-A43B-FBA966B72F49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AD3954-9472-4527-8434-241828A35AF7}" type="pres">
      <dgm:prSet presAssocID="{DDBFFBB6-4895-47EE-B648-65518034F6E9}" presName="parTxOnlySpace" presStyleCnt="0"/>
      <dgm:spPr/>
    </dgm:pt>
    <dgm:pt modelId="{2BCE5B56-5F36-4901-B0D7-ABFB79D00F18}" type="pres">
      <dgm:prSet presAssocID="{F32691A0-4E79-46F5-9E45-880E7FE67F8A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0E04998-ECBD-4017-8A11-3F67526601C0}" srcId="{E54CFA36-5E42-40E1-980E-2F491D653748}" destId="{65DC2570-6A4E-48BE-99E2-43FAC5275743}" srcOrd="0" destOrd="0" parTransId="{8278E393-E73D-4886-8E4A-2BF31EDFA3D4}" sibTransId="{57576283-B955-4ED0-9319-40929D750064}"/>
    <dgm:cxn modelId="{F90D4DD2-DD54-4BE9-87DF-FD0CFA19F24C}" type="presOf" srcId="{E732C6CA-757B-4F0D-A43B-FBA966B72F49}" destId="{882DA125-F0F9-4DE6-BFFA-69CFAC709B49}" srcOrd="0" destOrd="0" presId="urn:microsoft.com/office/officeart/2005/8/layout/chevron1"/>
    <dgm:cxn modelId="{19A9A2CE-6A1C-4429-84EE-232F0D87C6FD}" type="presOf" srcId="{E54CFA36-5E42-40E1-980E-2F491D653748}" destId="{6BFEC849-F0AC-43C4-8C1A-256CFFBEE6B7}" srcOrd="0" destOrd="0" presId="urn:microsoft.com/office/officeart/2005/8/layout/chevron1"/>
    <dgm:cxn modelId="{181BD51A-5F0E-4AE3-9D83-A72EFD4F61FF}" srcId="{E54CFA36-5E42-40E1-980E-2F491D653748}" destId="{26CFE10E-9C64-4BB9-AA61-952AF10E5DB5}" srcOrd="1" destOrd="0" parTransId="{77E59BB4-E082-460F-A319-0B021CB23AA1}" sibTransId="{E0FC0B9D-3257-4F64-B408-8726CADC05AA}"/>
    <dgm:cxn modelId="{B869CB19-0DD3-4EFE-BDA8-ED2D1146CA48}" srcId="{E54CFA36-5E42-40E1-980E-2F491D653748}" destId="{E732C6CA-757B-4F0D-A43B-FBA966B72F49}" srcOrd="2" destOrd="0" parTransId="{3785F1F8-39F8-4C21-96B2-6AA5921DEF9D}" sibTransId="{DDBFFBB6-4895-47EE-B648-65518034F6E9}"/>
    <dgm:cxn modelId="{5731C8ED-F7F7-42AB-BF51-5620AB3ACFC1}" type="presOf" srcId="{65DC2570-6A4E-48BE-99E2-43FAC5275743}" destId="{5B1D3E76-9185-4077-B31D-F023CE882804}" srcOrd="0" destOrd="0" presId="urn:microsoft.com/office/officeart/2005/8/layout/chevron1"/>
    <dgm:cxn modelId="{6E3552A4-0DFE-4091-B410-A15690AD68D9}" type="presOf" srcId="{26CFE10E-9C64-4BB9-AA61-952AF10E5DB5}" destId="{B022D3CD-E10D-435B-BAF7-7B90BD5D0184}" srcOrd="0" destOrd="0" presId="urn:microsoft.com/office/officeart/2005/8/layout/chevron1"/>
    <dgm:cxn modelId="{4F1471F1-E580-41B0-A795-5FD8747F8A3A}" type="presOf" srcId="{F32691A0-4E79-46F5-9E45-880E7FE67F8A}" destId="{2BCE5B56-5F36-4901-B0D7-ABFB79D00F18}" srcOrd="0" destOrd="0" presId="urn:microsoft.com/office/officeart/2005/8/layout/chevron1"/>
    <dgm:cxn modelId="{D1A150E9-7F71-465A-AB4B-945448DF2E6A}" srcId="{E54CFA36-5E42-40E1-980E-2F491D653748}" destId="{F32691A0-4E79-46F5-9E45-880E7FE67F8A}" srcOrd="3" destOrd="0" parTransId="{6E5251A5-D9D9-4015-8691-C95284323003}" sibTransId="{7FDC2105-F26D-4DB0-B170-CCEEDB583729}"/>
    <dgm:cxn modelId="{279B3A0C-E0D7-4BE8-9BB6-F61597FABAE9}" type="presParOf" srcId="{6BFEC849-F0AC-43C4-8C1A-256CFFBEE6B7}" destId="{5B1D3E76-9185-4077-B31D-F023CE882804}" srcOrd="0" destOrd="0" presId="urn:microsoft.com/office/officeart/2005/8/layout/chevron1"/>
    <dgm:cxn modelId="{0FF7A65F-FE4C-4A3B-B386-BBA55ACEFFBF}" type="presParOf" srcId="{6BFEC849-F0AC-43C4-8C1A-256CFFBEE6B7}" destId="{C273268A-B4FC-47E6-A5C2-B2621BA1AB7B}" srcOrd="1" destOrd="0" presId="urn:microsoft.com/office/officeart/2005/8/layout/chevron1"/>
    <dgm:cxn modelId="{A4A58032-938F-4D1E-A9A5-2667542E5EC1}" type="presParOf" srcId="{6BFEC849-F0AC-43C4-8C1A-256CFFBEE6B7}" destId="{B022D3CD-E10D-435B-BAF7-7B90BD5D0184}" srcOrd="2" destOrd="0" presId="urn:microsoft.com/office/officeart/2005/8/layout/chevron1"/>
    <dgm:cxn modelId="{5EC49015-E7C9-4D9F-9E42-9846112E3456}" type="presParOf" srcId="{6BFEC849-F0AC-43C4-8C1A-256CFFBEE6B7}" destId="{4B9CB6A4-409A-4171-97DF-5E5C15DC401B}" srcOrd="3" destOrd="0" presId="urn:microsoft.com/office/officeart/2005/8/layout/chevron1"/>
    <dgm:cxn modelId="{22E099B2-03D8-4D62-A298-4FB356A49CC0}" type="presParOf" srcId="{6BFEC849-F0AC-43C4-8C1A-256CFFBEE6B7}" destId="{882DA125-F0F9-4DE6-BFFA-69CFAC709B49}" srcOrd="4" destOrd="0" presId="urn:microsoft.com/office/officeart/2005/8/layout/chevron1"/>
    <dgm:cxn modelId="{822C6983-11CD-4FA7-8098-6107274C28B2}" type="presParOf" srcId="{6BFEC849-F0AC-43C4-8C1A-256CFFBEE6B7}" destId="{9AAD3954-9472-4527-8434-241828A35AF7}" srcOrd="5" destOrd="0" presId="urn:microsoft.com/office/officeart/2005/8/layout/chevron1"/>
    <dgm:cxn modelId="{A5C0C9BE-28C6-45CE-BFC2-CACF22AE77CD}" type="presParOf" srcId="{6BFEC849-F0AC-43C4-8C1A-256CFFBEE6B7}" destId="{2BCE5B56-5F36-4901-B0D7-ABFB79D00F18}" srcOrd="6" destOrd="0" presId="urn:microsoft.com/office/officeart/2005/8/layout/chevron1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B48B5-B5E3-4DC6-B30F-FEAAC731C131}" type="datetimeFigureOut">
              <a:rPr lang="en-US" smtClean="0"/>
              <a:pPr/>
              <a:t>5/17/2025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6DDB0-DD54-4364-8B00-C3E05AC7FFF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=""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=""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bnikhil3/Plant_Disease_Detection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kaggle.com/datasets/vipoooool/new-plant-diseases-dataset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diagramLayout" Target="../diagrams/layout2.xml"/><Relationship Id="rId7" Type="http://schemas.openxmlformats.org/officeDocument/2006/relationships/diagramLayout" Target="../diagrams/layout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3.xml"/><Relationship Id="rId5" Type="http://schemas.openxmlformats.org/officeDocument/2006/relationships/diagramColors" Target="../diagrams/colors2.xml"/><Relationship Id="rId10" Type="http://schemas.openxmlformats.org/officeDocument/2006/relationships/chart" Target="../charts/chart1.xml"/><Relationship Id="rId4" Type="http://schemas.openxmlformats.org/officeDocument/2006/relationships/diagramQuickStyle" Target="../diagrams/quickStyle2.xml"/><Relationship Id="rId9" Type="http://schemas.openxmlformats.org/officeDocument/2006/relationships/diagramColors" Target="../diagrams/colors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bnikhil3/Plant_Disease_Detection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=""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=""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4151586" y="3429000"/>
            <a:ext cx="68708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Plant Disease Detection using Deep Learning  </a:t>
            </a:r>
            <a:r>
              <a:rPr lang="en-IN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="" xmlns:a16="http://schemas.microsoft.com/office/drawing/2014/main" id="{BD3530AF-9771-470E-A9BF-F28AA22753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419" y="868863"/>
            <a:ext cx="1263157" cy="4108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40083" y="5341122"/>
            <a:ext cx="4238714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Name      : </a:t>
            </a:r>
            <a:r>
              <a:rPr lang="en-IN" dirty="0" err="1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Buchipalli</a:t>
            </a:r>
            <a:r>
              <a:rPr lang="en-IN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IN" dirty="0" err="1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Nikhilaanandam</a:t>
            </a:r>
            <a:endParaRPr lang="en-IN" dirty="0" smtClean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IN" dirty="0" smtClean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AICTE ID : STU64ef786a24f201693415530</a:t>
            </a:r>
            <a:endParaRPr lang="en-US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7127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804155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3768" y="1135782"/>
            <a:ext cx="6333424" cy="583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3.Training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Strategy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</a:t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‣ Early Stopping to avoid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overfitting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/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‣ Model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Checkpointing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for saving the best model</a:t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‣ Optimized using Adam with Categorical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Crossentropy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r>
              <a:rPr lang="en-US" b="1" dirty="0" smtClean="0">
                <a:solidFill>
                  <a:srgbClr val="00B0F0"/>
                </a:solidFill>
                <a:latin typeface="Calibri" pitchFamily="34" charset="0"/>
                <a:cs typeface="Calibri" pitchFamily="34" charset="0"/>
              </a:rPr>
              <a:t>📈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Model Performance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Accuracy Achieved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~90%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Precision &amp; Recall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High across multiple classes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Real-Time Predictions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Inference takes milliseconds</a:t>
            </a:r>
          </a:p>
          <a:p>
            <a:r>
              <a:rPr lang="en-US" b="1" dirty="0" smtClean="0">
                <a:solidFill>
                  <a:srgbClr val="FFCC00"/>
                </a:solidFill>
                <a:latin typeface="Calibri" pitchFamily="34" charset="0"/>
                <a:cs typeface="Calibri" pitchFamily="34" charset="0"/>
              </a:rPr>
              <a:t>🌟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What Makes This a Cutting-Edge Solution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Prevents Disease Spread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Early identification allows timely intervention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Fast &amp; Scalable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Can be deployed on edge devices and mobile apps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Efficient Resource Usage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Reduces dependence on manual labor and expert agronomists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Supports Smart Agriculture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Contributes to sustainable and tech-driven farming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practices</a:t>
            </a:r>
          </a:p>
          <a:p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Github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: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dirty="0" smtClean="0">
                <a:latin typeface="Calibri" pitchFamily="34" charset="0"/>
                <a:cs typeface="Calibri" pitchFamily="34" charset="0"/>
                <a:hlinkClick r:id="rId2"/>
              </a:rPr>
              <a:t>https</a:t>
            </a:r>
            <a:r>
              <a:rPr lang="en-US" dirty="0" smtClean="0">
                <a:latin typeface="Calibri" pitchFamily="34" charset="0"/>
                <a:cs typeface="Calibri" pitchFamily="34" charset="0"/>
                <a:hlinkClick r:id="rId2"/>
              </a:rPr>
              <a:t>://github.com/bnikhil3/Plant_Disease_Detection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8" name="Picture 7" descr="Screenshot 2025-05-17 1713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738" y="1300911"/>
            <a:ext cx="4157816" cy="521227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02968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 descr="download (3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8367" y="1273323"/>
            <a:ext cx="6138776" cy="5396667"/>
          </a:xfrm>
          <a:prstGeom prst="rect">
            <a:avLst/>
          </a:prstGeom>
        </p:spPr>
      </p:pic>
      <p:pic>
        <p:nvPicPr>
          <p:cNvPr id="5" name="Picture 4" descr="download (2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43" y="1579470"/>
            <a:ext cx="5184659" cy="416052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35949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6" name="Picture 5" descr="download (4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34" y="1482291"/>
            <a:ext cx="5948413" cy="3195588"/>
          </a:xfrm>
          <a:prstGeom prst="rect">
            <a:avLst/>
          </a:prstGeom>
        </p:spPr>
      </p:pic>
      <p:pic>
        <p:nvPicPr>
          <p:cNvPr id="7" name="Picture 6" descr="download (5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7053" y="1217890"/>
            <a:ext cx="5408607" cy="5418729"/>
          </a:xfrm>
          <a:prstGeom prst="rect">
            <a:avLst/>
          </a:prstGeom>
        </p:spPr>
      </p:pic>
      <p:pic>
        <p:nvPicPr>
          <p:cNvPr id="8" name="Picture 7" descr="Screenshot 2025-05-17 21185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08" y="4716378"/>
            <a:ext cx="5620911" cy="183842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35949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87588" y="911149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3770" y="1251284"/>
            <a:ext cx="10481910" cy="6060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F0"/>
                </a:solidFill>
                <a:latin typeface="Calibri" pitchFamily="34" charset="0"/>
                <a:cs typeface="Calibri" pitchFamily="34" charset="0"/>
              </a:rPr>
              <a:t>🔚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Conclusion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Successfully developed a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Convolutional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Neural Network (CNN) model to classify 38 different plant diseases using leaf images.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Achieved a strong accuracy of ~90%, demonstrating the strength of deep CNN layers in learning complex features.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Applied key optimization and regularization techniques such as: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Adam optimizer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Dropout to prevent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overfitting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lvl="1"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Early stopping and model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checkpointing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for efficient training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The project emphasizes how deep learning can be effectively utilized in real-world agricultural applications to automate disease detection and prevention.</a:t>
            </a: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🔮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Future Scope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Expand the model to cover more than 38 classes by training on larger, diverse datasets.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Explore better optimizers like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RMSProp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or learning rate schedulers for further improvements.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Fine-tune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hyperparameters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using advanced techniques (e.g., grid search, Bayesian optimization).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Improve generalization across rare and underrepresented plant species to help preserve biodiversity.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Deploy the model using tools like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Streamlit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for real-time web-based interfaces accessible to farmers and researchers.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Potential to integrate with mobile apps, drones, and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IoT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for smarter, on-field plant health monitoring.</a:t>
            </a: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198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=""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1382" y="1263698"/>
            <a:ext cx="7392113" cy="5443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1.Understand how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Convolutional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Neural Networks (CNNs)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        Learn the role of CNNs in image-based plant disease detection.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2.Explore Deep Learning classification across 38 plant disease classes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        Recognize how DL models can handle multiclass classification effectively.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3.Identify and evaluate key performance metrics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        Accuracy, Precision, Recall, F1-Score, and Confusion Matrix interpretation.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4.Evaluate the results through training graphs and visual outputs.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5.Relate the model to real-world agricultural applications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         Learn how DL models help farmers and agronomists in early disease diagnosis.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6.Evaluate model effectiveness through audience interaction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         Encourage feedback and assess understanding of DL-based classification.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7.Identify potential improvements and extensions using transfer learning and model deployment techniques.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3305" y="1478422"/>
            <a:ext cx="11041166" cy="5238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👨‍💻 Programming Language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       Python 3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/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           Used for implementing deep learning pipelines and image processing.</a:t>
            </a:r>
          </a:p>
          <a:p>
            <a:r>
              <a:rPr lang="en-US" b="1" dirty="0" smtClean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📚 Framework / Library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      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TensorFlow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&amp;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Keras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/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          Used to build and train the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Convolutional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Neural Network (CNN) model.</a:t>
            </a:r>
          </a:p>
          <a:p>
            <a:r>
              <a:rPr lang="en-US" b="1" dirty="0" smtClean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🧪 Development Environment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       Google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Colab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/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          Cloud-based notebook environment with GPU support.</a:t>
            </a:r>
          </a:p>
          <a:p>
            <a:r>
              <a:rPr lang="en-US" b="1" dirty="0" smtClean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🗃Data Source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      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Kaggle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Dataset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/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          </a:t>
            </a:r>
            <a:r>
              <a:rPr lang="en-US" dirty="0" smtClean="0">
                <a:latin typeface="Calibri" pitchFamily="34" charset="0"/>
                <a:cs typeface="Calibri" pitchFamily="34" charset="0"/>
                <a:hlinkClick r:id="rId2"/>
              </a:rPr>
              <a:t>New Plant Diseases Dataset (Augmented)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r>
              <a:rPr lang="en-US" b="1" dirty="0" smtClean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📦 Supporting Libraries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        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NumPy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– numerical operations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         Pandas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– data manipulation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        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Matplotlib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/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Seaborn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– visualization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        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OpenCV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– image handling</a:t>
            </a: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152" name="AutoShape 8" descr="What is Python Coding? | Juni Learni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 descr="downloa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839" y="1446495"/>
            <a:ext cx="1136650" cy="939800"/>
          </a:xfrm>
          <a:prstGeom prst="rect">
            <a:avLst/>
          </a:prstGeom>
        </p:spPr>
      </p:pic>
      <p:pic>
        <p:nvPicPr>
          <p:cNvPr id="15" name="Picture 14" descr="download (2)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5514" y="2529615"/>
            <a:ext cx="2190750" cy="927100"/>
          </a:xfrm>
          <a:prstGeom prst="rect">
            <a:avLst/>
          </a:prstGeom>
        </p:spPr>
      </p:pic>
      <p:pic>
        <p:nvPicPr>
          <p:cNvPr id="16" name="Picture 15" descr="download (1)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5216" y="3634188"/>
            <a:ext cx="1746250" cy="1162050"/>
          </a:xfrm>
          <a:prstGeom prst="rect">
            <a:avLst/>
          </a:prstGeom>
        </p:spPr>
      </p:pic>
      <p:pic>
        <p:nvPicPr>
          <p:cNvPr id="17" name="Picture 16" descr="image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4590" y="4785503"/>
            <a:ext cx="3280220" cy="172476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5122" name="AutoShape 2" descr="data:image/png;base64,iVBORw0KGgoAAAANSUhEUgAABhwAAAGUCAYAAADOLIjWAAAAAXNSR0IArs4c6QAAAe50RVh0bXhmaWxlACUzQ214R3JhcGhNb2RlbCUzRSUzQ3Jvb3QlM0UlM0NteENlbGwlMjBpZCUzRCUyMjAlMjIlMkYlM0UlM0NteENlbGwlMjBpZCUzRCUyMjElMjIlMjBwYXJlbnQlM0QlMjIwJTIyJTJGJTNFJTNDbXhDZWxsJTIwaWQlM0QlMjIyJTIyJTIwdmFsdWUlM0QlMjIlRjAlOUYlOTMlODElMjZhbXAlM0JuYnNwJTNCJTIwS2FnZ2xlJTIwRGF0YXNldCUyMCVFMiU4MCU5MyUyMDM4JTIwQ2xhc3NlcyUyMiUyMHN0eWxlJTNEJTIycm91bmRlZCUzRDAlM0J3aGl0ZVNwYWNlJTNEd3JhcCUzQmh0bWwlM0QxJTNCJTIyJTIwdmVydGV4JTNEJTIyMSUyMiUyMHBhcmVudCUzRCUyMjElMjIlM0UlM0NteEdlb21ldHJ5JTIweCUzRCUyMjE4MCUyMiUyMHklM0QlMjIyMTAlMjIlMjB3aWR0aCUzRCUyMjM3MCUyMiUyMGhlaWdodCUzRCUyMjgwJTIyJTIwYXMlM0QlMjJnZW9tZXRyeSUyMiUyRiUzRSUzQyUyRm14Q2VsbCUzRSUzQyUyRnJvb3QlM0UlM0MlMkZteEdyYXBoTW9kZWwlM0Uu9YCaAAAgAElEQVR4Xu3dC9h15Zw/8LuDkkqSlGhCoRNFDqkYIlMqiopEGFJIEUryT1ROJacwFEmNhho0IiHnaGKaouiSHEqGchiZyanD//ot9jP7Wc/ae6/97N9+Wu/us67LZca79m+v9bnXWvt97++673u5YiNAgAABAgQIECBAgAABAgQIECBAgAABAgQITCiw3ISf93ECBAgQIECAAAECBAgQIECAAAECBAgQIECAQBE4uAg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CBxcAwQIECBAgAABAgQIECBAgAABAgQIECBAgMDEAgKHiQkVIECAAAECBAgQIECAAAECBAgQIECAAAECBAQOrgECBAgQIECAAAECBAgQIECAAAECBAgQIEBgYgGBw8SEChAgQIAAAQIECBAgQIAAAQIECBAgQIAAAQICB9cAAQIECBAgQIAAAQIECBAgQIAAAQIECBAgMLGAwGFiQgUIECBAgAABAgQIECBAgAABAgQIECBAgAABgYNrgAABAgQIECBAgAABAgQIECBAgAABAgQIEJhYQOAwMaECBAgQIECAAAECBAgQIECAAAECBAgQIECAgMDBNUCAAAECBAgQIECAAAECBAgQIECAAAECBAhMLCBwmJhQAQIECBAgQIAAAQIECBAgQIAAAQIECBAgQEDg4Bo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y0LgcKtmIkCAAAECBAgQIECAAAECBAgQIECAAAECBEqn+/Q7fXB/u3gEDu4iAgQIECBAgAABAgQIECBAgAABAgQIECBQBA6TXgQCh0kFfZ4AAQIECBAgQIAAAQIECBAgQIAAAQIEZkGg04MIOn1wf2t9gcMs3AbOgQABAgQIECBAgAABAgQIECBAgAABAgQmFeh0n36nD64pcLj1VvnDpFekzxMgQIAAAQIECBAgQIAAAQIECBAgQIBA9wWWW25BF36n+/Q7fXACh+5f8I6QAAECBAgQIECAAAECBAgQIECAAAECBKYjIHDId503pMEIh3xgFQkQIECAAAECBAgQIECAAAECBAgQIECgewICh/w2ET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JgdgZv+t5TvvqWU6y8s5Q+/GO+8Vv27UtZ6SCmbHlzKyncd77P2JkCAAAECBAgQIECAAAECBAhMWUDgkA8scMg3VZEAAQKzI/DNF5Vy3QWTnc+d7lXKdieVssp6k9XxaQIECBAgQIAAAQIECBAgQIBAooDAIRHzb6UEDvmmKhIgQGA2BP7nx6Wcv1vOudzpnqVsd0opq6yTU28Zr/LsZz+7fPjDH547i7//+78v55xzTllttdUWdWa33nprOe6448phhx224PMHHHBAeec731nucIc7LKq2D80X+I//+I/y6Ec/utx4443VH9zpTncqX/3qV8tWW221zFH9z//8T9lll13KV77ylUUd+9prr11WX331svXWW5fddtutPOEJTyhrrLHGomr5EIHbm8D//u//lk984hPlxBNPLJdddlmJ/z+2eFZvuumm5clPfnJ5/vOfX9Zff/2JaX7961+X008/vZxxxhnzvmv55Zcv973vfcsTn/jEsv/++5dNNtmkNPyDe+LvH7fAzTffXC655JLy8Y9/vHz6058uV199dfntb387V2bVVVctG220Udl+++3LXnvtVT1/x/2Nm6Vn+bi+9idAgAABAgTmCwgc8q8IgUO+qYoECBCYDYFrzinl4iPyzmXV9Ut51IdKWflueTWX0UqZgcOwsOHlL395eeMb3zh2R8wyyrokhz1LnVSTBg5N4DvuuGN561vfWnWYLgvbz372s3L88ceX5z73uWWLLbZYFg55mT3G733ve+WEE04oxx57bFlnndtv+PyXv/ylvP3tby9HHHFEif971Lb77rtXofG97nWvUbsu+PMIMQ4//PDyrne9q9VnH/awh5UPfehDt9n9G8HIW97ylup4//CHP7Q65tjpzne+cznmmGOqgGaVVVZp9blZepa3OmE7ESBAgAABAgMFBA75F4fAId9URQIECMyGwNVnl/KfR+aeS4QOjz6tlJXWzK27jFXLChwibIgOvFe84hULBIQN07koZqmTahqBQ0/96KOPrkbcjPvW8XRabWHVG264oer0jU7KOMZldZTKUnlN8j3/9V//VV7/+teXf/qnfyp/93d/Vy688MJyj3vcY5KSy+xnf/e731Wd4medddZY5xAjqT72sY+VnXfeufXnIkyLsOLb3/5268/EjnE//PM//3PZY489lmy0Q4QLETK85jWvaRXCDDqhDTfcsBrFEcHJqG2WnuWjztWfEyBAgAABAsMFBA75V4jAId9URQIECMyGwDQCh5BZ7d5/nV7pdryQdEbgEGHDu9/97nLwwQeXW265Zd41J2yY3i04S51U0wwcogWe+cxnVp3MMf1Jl7brrruubLfdduXKK6+sDmtZnharS65Nx3LppZeWxz72sXPT4dyeA4foVI9pi0477bQFVBtssEGJqfVWXnnl8qMf/agKwOqjH2L6owgdnvrUp45s9gg2Yr/zzz9/6Hf98Ic/rKZUq/+GjPNdIw9mxA6/+MUvqmdF07H2PhrHEyFV/Hcca4RY9WPu7ds2MJmlZ/mkbeDzBAgQIEDg9i4gcMi/AgQO+aYqEiBAYDYEphU4hE6s5bDhvqWs8YA8qxXvVMpdNsurN8VKkwYOETaceuqp5XnPe96CTpfXvva11VQdXX2zfIqsS1J6ljqpmgKHtuuJ/PGPf6w6kS+//PLqbe1Yk6RpCpT99tuvCsa6dD1GZ2WsOxHzwgscpnvb1O+X23PgEFON1UejbbnlltVogvoUZHEvnXLKKeWlL33pvOBh4403Lp///OeHTq8Uvw9HHnlkNXqnfxv0XTHtUkzZFKML+jvxY42EL37xiylrSAy6yn7605+WHXbYYS78698vRim88pWvbFwbJs4x7uMPfvCD5Q1veMOCZ0+bwGSWnuXTvYtVJ0CAAAECsy8gcMhvY4FDvqmKBAgQmA2BaQYO0xTa7JBSNnr2NL9h4tqTBA7R0RJvuT7jGc8QNkzcEuMXmKVOqkkCh7pcTFH0kpe8ZN5i6L19Yo2EGHXTlU3gsHQtIXD4q/WPf/zj8qhHPapce+21c/iPe9zjyr/+678OXWg9/jwWRe4PAmLqoQMPPHBgIy7muwb9rkSAfdRRR03lghk0CiMWyY51JGJkTJsFrH/zm9+UCDZjgen+7W53u1v58pe/XDbbrPlFhFl6lk+lgRQlQIAAAQK3IwGBQ35jCxzyTVUkQIDAbAgsq4FD6G97cil3Gz2H823VUJMEDk0dUHEeRjYsTWvOUidVZuAQ+jfffHO14OurX/3qsTr+lqbl/u9bBA5LJy5w+Kv1iSeeWAVyvW1UZ3hvvwgC4nMxSqi3jRqFFCMmYoqi3tZ2yrCYwmmfffYpZ5555txnH/rQh5bPfe5zZc01c9dduummm6rziinX+rcIZSJQX3fddce6SOPYX/ziF5eTTjpp3uf23HPPagRJ0wirWXqWj4VlZwIECBAgQGCBgMAh/6IQOOSbqkiAAIHZEFiWA4f1dy3lIfOnk+hSoyw2cBA23PatOEudVNmBQ7TOoI6/6AyMN7PbvLE87VYWOExb+P/qCxxKabrPxrkfvvCFL1TTCkX4EFt0xl9wwQXlvve9b2NDHnTQQdW91tue+MQnViMp7njHO45s+H/7t38rT37yk+f2u+td71q+/vWvl0022WTkZ8fZIaaF2nHHHeeN3Nhiiy3KOeecM3S6qGHf8etf/7rstNNO5Vvf+tbcbjG10mc/+9lq2qb6NqSnIg0AACAASURBVEvP8nHs7UuAAAECBAgsFBA45F8VAod8UxUJECAwGwLLcuCw5oNKefTChTm70jCLCRxiuoinP/3pCxYSjfmrDz300LLCCit05fRm+jhmqZNqGoFDNP7PfvazqoPviiuumLsW7nnPe5avfe1r5T73uc9tfn0IHJauCQQOpVoEetttty2xOHJs8Q/aGDXw+Mc/vlVDjPvMqf++7LvvvtWaP222cb+rTc36PrE+xe67717OO++8uT+KURixXsQjHvGIxZSc+0z8Tu6xxx5z4Uz8QfxuxkLdK6644rzaS3GuE52MDxMgQIAAAQJLJiBwyKcWOOSbqkiAAIHZEOgPHO6wfLn1Dst1+ryWu6WU8seb/3qMaz6wlEef3tnjHTdw+PSnP13N433jjTfOO6essCEWAI65rj/xiU+Ur3zlK1UHWbyp3ttiOop4m/Yf/uEfqrUjYpqNxQYc0dkbnT8f+chHyve+972571lvvfXKrrvuWuLt3HibNv7SV+8QH3fB2R/+8IfVFBvRCRXn1JsHfcMNN6w6ofbff/+5BVHrndCDpi2ZtJMq3lK+8sorywc+8IEFx7XqqquWzTffvOy9997VlChrrbXWVK/haQUOcdAxVcoLX/jCeccf/1uYt9nCKRaUjTezzz333PKd73ynXH/99fM+uvbaa5cHPehBldduu+021KvebqOOId70jutx0JZ9fIO+J+a5/9SnPlXNaX/xxRdXC3X3tnHOf9T5xsLBn/nMZ6rr8qKLLpr3PXHfxXz6L3jBC6oO4VH3fhzvk570pFFfWf152+l+WhXr6E5hG6MUYlTCV7/61RLrncSb/INGKNRPI0YYhH9MQxTb6quvXoV3MSKgaav/vsQz+/TTT281umjS51ubJvjmN79ZHvOYx5Q///nPc7uPM+Jj2HfE/RK/U//+7/8+t9ugsHPSc/3lL39ZtWNc73HPxG9I/xbTUN3//vcvMa1T/H7H2hTjbtO+/6ddv3e+mc+XQYbRHv/yL/9SzjjjjHLZZZeV+M7edo973KNss8025WlPe1qJET/xW2sjQIAAAQL9AgKH/OtB4JBvqiIBAgRmQyACh8uOKjffc7VS7rDsvD2//K/+tyxXHjAzgUN0VEWHxX//93/Pu64ywobo+Dr66KPLO97xjgUjJ4ZdxNFh//73v7/1op5RK/7xf/jhh8+b6mPQd8Tbr+95z3vKaqutVnbZZZcqBImtbeAQbxK/6EUvqgKUUVvMI/7GN76x6gTceuuty9VXX119ZBqBQwQsz3nOc+ZN+THs+GJh2GOPPbbc+c53HnUai/rzaQYOTQvXPvWpT606hOpvGvcffHTkR2fqwQcfXC655JKxzmuYV1bgMK3jq59o3C9HHHFEdb/0Lxicfb3E2+bxHa95zWtaPQPa3PsCh7Eu25E719d/2HTTTatnYqwD0bSdcMIJ8xZpH7V/f436+g/RWX/hhRcuepqjpuOrT/kUz4MvfelLZbvtthtp0WaH+O2ItWRiaqgIDeO5Hr8l9W2xgUM8x1/60peWmBZqnC1+1975zne2spz2/T/t+j2XaTxf6ubxex/XVP/aI8PaJV6gOOaYY6o1RFZZZZVxmtC+BAgQIDDDAgKH/MYVOOSbqkiAAIHZELj67HLzb49fpsKGHvzyv7tbWe6RZ3W2HdqOcPjGN75Rdt555wVhw5vf/Obyyle+stUbq4MQojM33kK+5pprFu10/PHHl0MOOWTkccQUO9HZ8u1vf7v1d93vfverFg+Njp1xAofFnFe8PRydrvHm4zQCh1hMOToNw6pt53EPKt6Kjbftt9xyy9Z2bXecZuAQb2PHKJIYodDbNthgg+ot7+jEbNpiVE2EUm9961vbnsKC/TbbbLMSI4Liu/q3jMBhmsfXf6y/+c1vqmlhohN23C3emo+3rtvMuf+Tn/ykCjPHuS97x/Pyl7+8CuqaFuMVOIzbaoP3jzZ63OMeV43Q6m0Rxr3tbW8b+NxtGkEQo8r6F5Ju+samNRAGTUe02DOMETqxHkX/NTethalHHeO4gUOEjbF4d/iP+xzvHUuERDFiK8550Dbt+3/a9XvnNa3nS79bjGKM3+0YNTjuttgFysf9HvsTIECAwLIhIHDIbyeBQ76pigQIEJgNgR+/t9z8h48uk+ey3B9XKcs/5NzOHnubwCGmaIipIeojGzLChpiqJubYb/pHeowiiDdC11hjjcovOrriDdf+6Ql6sG2mQ4kpG+LN9vPPP39Be0SncIwkWHnllcull15adUL1d+Tc/e53r6Zv6U1VMWqEw7Dzio7o3vzgMd3G5ZdfPu944s3t+J7etFVZIxyik+q4444rhx122ILzj87ahzzkIdW0QLE1GcT/fpe73KWa7/zhD3946jU9zcAhDrT+pnW8TRrh0cMe9rAF5zHMqTfVVM/pT3/6UxVcXHXVVY0ez3ve86opnfpHUkTnV3TSxhu3cS2fddZZc1O6xD8w4m3omKKot8UImf6QZ9rH1/veQYtux+K3cQ2HXdwTYRCWcc3Xt+hIi07/3j3chDTsXonpzeJt8/h83L8x3dp11123oMx+++1XdcDWQ4cI/eIt89hiGqyzzz57bk79lVZaqQpTelOaxDXxspe9rNz73vdOvbZnoVhMIxZTwPSvhRJTw8S0TBtttNHAU4xraJ999pn3xnc8Q+IN8EHrRsR9EW98x5RavS3aKkbYxfWUtcUzLur9/ve/nysZ9+vJJ5+c9RWt64wbOER4GlMj1cOGuP5jFMlWW21V3ZsRMMfC1fEb0xRMDPptiQOf9v0/7fo9/Gk+X3rfMejvFvXf1WHPsBhxGKM1m4LT1heSHQkQIEBgJgQEDvnNKHDIN1WRAAECMyFw61VvKLf86XPL5rn85Q5lhS3Gm+5gKU90VOAwKGxoO6Jg2LnEm+cHHHDAvI6l2D/m24/plZrWDYjO1nhrNjqG+ju/4nPD5t6O74pOrOj87d+i0zTmpI9Omv4tpjWKaWRiNEDTNixwiM7zpzzlKQumuRg0jUWMuohpGAZNu5QVODR1UsUUSdEhG51X9Y6O6AyPaTdiipv+zqqNN964Ord73eteaZfqtAOHpjfdB62N0DQCIUZ3RAfo9ttv37huQFwvMbVYhHD9W3SuxrRMsR5G07aYRaOX6viicz/eaO9v+7gWXvWqVzXOOx5TV0XHfz3Qi3nM4+30pm1QR13cKzG6pL6wd9z/3/3ud0s8t+rTXMUzKUY7DNosGj3e7RoBcwS8EdbVp+yJZ0VMSRbPuVHboA7fePa/4hWvqAKe6ByPZ0AsYH3ooYcuCPAywu36cTY9E8ZZ22XUeY/z5+MEDjESMJ5D8UZ9b4vA/X3ve18VCjV1WEeIc8opp1Sj9PrXRIoOjVgvZccdd1xwuNO+/6ddP05oqZ4v8dvw/Oc/f84wQtm4liJEqLdHPMMi7Ir1fvr/DhOhWpg88pGPHOfSsS8BAgQIzKCAwCG/UQUO+aYqEiBAYCYEbv3vc8stP5/fkbfMnNgqm5QV7vPezh7usMAh3vLfaaedyq9+9at5xx//II6pYmIhykm2WEwx3jDtHzkRHZqvf/3rR06NFG8rx/QFbafDiE7feKO2f3HQmNYjOgUGLdoYHQOnnnpqFW7U3w4dFjjEoqjPetaz5tG89rWvrQKMQW8vRidQrJHwute9bgFpRuDQ1EkVU0VFZ9OwN5TjYJrW7mjbTm2vj2kHDk2d9G9605sWjPaINo9gKt6W721t3uSOfXvXy3Of+9x5px3XQ7zl3bSNGzgs5fHV57dvs5hudPDFXPVxv/W2uE8j7LrjHe+4gCA6kiPA6N/arAkTYVh0WIdt23YSOIy+G5umGap/KkZgRQdrPJfabuOsZdNfM56XMeIgnqcN//hu+/WN+9WvvagfgcegkRcTfdmID48TONTX0Rhn9McXv/jF6je9/3fw1a9+dfXbU9+mff9Pu36cz1I8X/74xz9WIyfjt7S3xbSIsY7PsK1pirL47YmQ30aAAAECt28BgUN++wsc8k1VJECAwEwICBym14yDAod4e3LYugqj5u5uc8TxRmZ0Gva2eHM+3vBbZ5112ny8tF1UNEY3RIdVvJHb22JKmOh8iamShm3RwXvkkUdWCzv2b4MCh+hwjemnYqqk3haLTccaEKMWhWyafiRqZAQO9U6qcadGqocosfZBdCrX30Bv1XANO3UlcIhwLbxjMdbe1qbzqLdvU4dtdOZFp17TNm7gsFTHFx36MbVT/2iFQSNC6uf12c9+tgoD496Jbd11162mnYo1Hfq3X/7yl+Uxj3nMvLd8B02N1GTXNM9/BHtHHXVUo7XAYfTdWb8e65+IgDie2/GsHjcAiOvh61//etURG1M0Ddui9j/+4z9WHcZNI91Gn8noPeqd0W2m5RtddXF7tA0cmjq32wSBvaNqWs/mGc94RhXc9bfntO//adeP812q50t8zzbbbDO3tsk411H9d/m2WkNkcVetTxEgQIDAtAQEDvmyAod8UxUJECAwEwICh+k1Y1Pg8Ja3vKUa7t+/OGj9CGLKgOhEjzf7FrvF26Tx5nN0zscCyTGVUtObloPqt+2kifPYdtttS7xl29uGTfNS/76mjotBgUN0qMXCz9GxE9u40yQ0jfqYNHBoCkHGHaHQVCNz+pFpBw5N10DTfO2xiGlMMRUjZ+I/sfZCBFP1zvJh13z9ntp3332rkTJN27iBw1IdX1N7DBup0X9uMUVYBAnRORodaDGdVASU/etSxP4RAMZzpre1HUnS/131GjE1WqwnEQvi1jeBw+gnddsFzWNtnRjlUJ+KbtA3xJRjMU3eO97xjnlT+ow6onG/Z1S9/j+v36err756FaJuscUW45RJ2bftb1lMjRTucZzxfIqAM4LAWOek7VYPWpp+X6Z9/0+7/lI+X+rP8PjN+NKXvtSqTWJ9jZ133rnEtRfPygc/+MHVs3LUywlt29p+BAgQILBsCggc8ttN4JBvqiIBAgRmQkDgML1mrHe6RKdfLDTZvzBrhAsxN/RHP/rReVMLRSdsvAF9Wy2y2raTpj4SIhaIjjeu4y39tltMhxRTvfS2QYFDfb9hi3I2fXfTG6iTBg5tnUZZ1M8twqbo8O1fEHlUjUF/Pu3AITrBo/Py2muvnTuEYUHAYs8jPjfNwGGS4+p9ts3xxdvoMeXYRz7ykbmvjPv9nHPOKZtsssnEhxH14w32WD+lt8V85x/84AfHenO+HiQN6+wTOIxutpg+LUaDxaL2Mfpr2ILgbddxiLU2Bo2Wi5Fm8V2xhkO0ZSxC3b/GQO+Io5M81ueI/bK2+n0wbJq8rO8cVCfrGd3mONsEDktx/8/K8yUWHY8RXfGyQW+LkUDxQkaM7rIRIECAAIFxBQQO44qN3l/gMNrIHgQIELhdCggcptfs9U6X+jf1RjJEh1FM3XDSSSfN22WHHXYoH//4x8tqq602vYMcULltJ019rujFdJSfe+65VadCb2vqnGqa7mLQ/NjDsGKR1v7FbycNHOqBS3Qcf+Mb32g9dVXvWKOd+0e0DHubfNyLYdqBQ9Ob29OaL7tNh37PZ9wRDuO6Nu3f9vjqoweiVjwP9thjjxLrVMQohqZ1GdocY9PUU7FI9CGHHNLm43P7NHX2DRp5I3AYi3bezrEgeDyT6gvbj5qa7aKLLqqmmOtfpycKx7RKMZotFq3v3yLsjhFFMdrtqquumvdn2QtH138XxpkKZ/GSzZ9s+1uW8b1tAof4nmne/9Ouv9TPl5jGrb7+UoxSiFA7gtStttpq4PpNGW2qBgECBAjMloDAIb89BQ75pioSIEBgJgQEDtNrxmGBQ3QuxhvOe+21V/XWcbwlHgHDFVdcMdWOoGFnG536Mf93TMUUU7z8/Oc/n9u9qcOoKQQYNqf+oO++9NJLqwWuo4MztqbAoWl+/TjOpzzlKWM1YD3cmDRwqI9MiOlmYl2JQQtYDzrYWOTy85///NwfD5qbf6yT/dvOt0Xg0LRo9GKOPd4GjuAgOkpPO+20apHt/kXGM6dUWsrja1ojof798YZ6zAG/++67l/vf//6t30BvmuIqni3jjpaKt+Fj1EX/wvaDQj6Bw2Kunv/7TIQBMd1efT2SQc+nuKfj2df/zGg7KiKmDotgK6am6W3xexTrg8R1krEti2s4LPa8416OkDnC5wiO+0eRDGq/ad7/cR7TrL/Uz5dY8+rRj3509TvQtMW1G1MmxaiuCOBilOW4a6Astu19jgABAgSWPQGBQ36bCRzyTVUkQIDATAgIHKbXjIMCh3rY0DuC6Dzacccd53WoxjoF0ckaHfIZW3RsRWdELNwbU+DEGg/xpmysbxCLTQ7amgKHpjegF9PRXH8TvSlwaJq2p+1Cu/3nVO8YnTRwGDWKZbFtlvlG8LQDh/raGnHO475RH8cY18Hll19efvCDH5RopwsvvLBaf2TYtlSBwzSOL+aJ32mnneZ16A861+hMjg7m6FSLdUyGBVpt1wpYzLU5yFvgsBjN+Z+JjuoXvOAF86bCin8Ux3o8j3/84+ftXF88PP7w+OOPnzd6a9gR/fSnP63ChSuvvHJut+isjVEWGXPc10d+xZd85jOfqa73pd4yRjhEuB7rDUUgf80111S/mxEyROd7fwBaP7dh0/5N6/7vHcO06t8Wz5cIcp7+9Ke3WqMkRgbFNJUxUiyCiMypwpb62vV9BAgQIJAvIHDINxU45JuqSIAAgZkQEDhMrxmbOqMHhQ1xFPE295FHHlmOOeaYeQe18cYbV2+y3ute91rUwUaQcOaZZ1YdUtGhu5itqQO8HhRE3cWEAG0Ch4xOozg+gcNfW3/c9S+GXTNNnYujroO41r///e+X4447rro2h4Vdw757WoHDUhxfnFcEaTH9TH06nWHnHM+QAw44oMTi5LEuTH27LToEpxU4NIVli3l+tfnMbbnOQO/4mha2r48qaVqjI9ZqOO+888oaa6zR5lSrferT+mSGnE0h5KDpuFof8CJ3XOxvRwQLb3/726vRfv3rLo1zGKOes9O4//uPbxr1b4vnS5xTvCQRUyjFYtBttwjP4v6JZ2x9irG2NexHgAABArMlIHDIb0+BQ76pigQIEJgJAYHD9JqxHjhER+EHPvCBauHbQUP+B02FsN9++5V3v/vdY03VE6MZYnHF6Jy84YYbxjrR9dZbr3rjPDq3YhM43KladDXmi+7fjHAopT6t1Oqrr16+9rWvlS222KLxmltMJ1gUijdX423i/mt5GoHDUh1fP06vczMWdq7PyT/oxo3pu2Kx+e23337eLrdFh6DAYazH68CdmwKW+ro4TXPoL2Yquxjhtu2225YY7dDbonN9n332mfhkmqbded7znldOPvnkiWuPW2DcwCGeL/FMO/HEE8f6qhh1FPdk/9Q/owKH3hdk3v9NB51Z/7Z4vvTOqT8IjqC7aRH0pvOPlzZilMQmm2wyVpvamQABAgRmT0DgkN+mAod8UxUJECAwEwICh+k1Y70zum3nQ0zXEJ2IN95447yDiznsn/nMZ7Y64PiH+OGHH15NbTNsixAk3ux9+MMfXr31Hv+J+eJj6oiYN7l3DKZUahc4DOsAb9VwU9hpmlMqNdUetuD1JZdcUmKR9OgAG7atueaa1XUY12BMIRTX51prrVWFdR/+8IfnPpodOCzl8TWdf3SoRQdwvK0e4UNMizJsypYIYWJ9iwc/+MFz5cbtYM245AQOGYp/rTHqdyNrZFmMKnryk59czj///LmDX8yUeE1n3rS+T0xvE9NDxb2dsUXwsttuu5W11167+u/4zYwRP/WOhHHuhwgbY82UuO+GbauuumrZaKONqsAmFniP/47vjnU4XvWqV819tO1vfu8DGff/sOPOqD+OZ0Y7D6oRL1TE9HsxOizWwxo1enPSkaLTPBe1CRAgQGDpBAQO+dYCh3xTFQkQIDATAgKH6TXjqI6jQd8cnQIx1cxhhx02b5foXIyOyOh8HbXFm89777333AiF3v4xF3iEFttss01Zf/31yx3veMfGUm06FZo6rBbzpm2bRaNj/uw45nhztrd1YdHo5z//+dWold72uMc9rpx99tklOqS6sk0zcGiaAiamvYjO8vpf6H/3u9+VXXfdtRr90L9Fh2HMtx3zuz/wgQ8sd73rXQeOAJpm4LDUx9fm+ojgMDrVImSpL+Te+/yLX/zi8q53vWvOrH4/xX7Tnj9/WoHDTTfdVGJ6nv6Fq9u4LWafuGej8zhjDYPFfH/vM6N+N7ICh/i+ce6ncc+pvnD0iiuuWC1Uvd12241bqnH/b37zm1V7/fnPf57786ZRFG1+y6JA0xoa8b/H9RDBZoQzW265Zbn73e8+cF2A+jmPGzjUT3Qx9/84uIupf1s8X9qcU4RcF198cfWsjL//NI0Ui+fkgQce2KacfQgQIEBgRgUEDvkNK3DIN1WRAAECMyEgcJheM47qOBr2zdH5GVNp9L99GvtHh3Z0tA+bqzs+GwuAxkiJ3hZTPcS8+o985CNbnXDbTpp6h3t9+o82XxaLYj/hCU+YC0ea5lJvCjfqc5u3+a73ve991RRTvW3SRaNPOOGEeQu1brDBBuWCCy4o97znPdsczpLsM83A4aijjiqve93r5p1HBC4xiqG+1eeMjz/ff//9y9ve9rbWnbzjdJDWO2ZHzVG/1Mc3buNHEBlviMfiqf2dafe9732rBWzXWWedqmRTOJf15vqgY55W4DCu0W25f7TNJz/5yarTM4LRHXfcsZx66qkDw7OmY402jkA43tjubU984hOrZ34vHG4KHBYTvk5zhEMce1MYGYFArOUQ4cMkWzi95CUvqaYZ7N/OOOOM6v7o39r+ljUFGPG7FDUjBG2zZQcO/d/Z9v5vc5yDrr2uPl/GPacY/fChD32oWoS9f4RYF18IGPfc7E+AAAECkwkIHCbza/w7RP0vLPlfoSIBAgQILIsCAofptdokgUMc1X/+539W00TU39Q7+OCDq07aQetANC3YOc50TPHdMd9xhAe9bVBnbX3B4Ji24Mtf/vJc52cb3foaAIMWb63vF6FKTKfQ9o3keFs6OqOic663TRo41MOSaJN4mzw6G8fZYr7wmIojFgaPBWAf9rCHleica3tuw75rWoFDTIsU1+cPf/jDua8f1P5N9nGO5557bjVVUpvt97//fYnO17i+e1vWlEpLeXyxWPanPvWpKiS46KKLyqMe9agS91HbTtjoSIsRIYPuzabpbMa9V6J2BBfRQfeb3/ymxDRZ8Z+4JpvW5hA4lPKGN7yhmvu/ty3mWRgjOeKZFAvk9rboWH/nO9859/833QeLCV+bvitzYee4p571rGdVi1P3tpVWWqnEMzOu+Um2mD4nRjf0j3wZ5N02cKj/vsQUSbFuT0yd1GZrCouafl+mff9Pu/5SPl/ipYn4PY0QP6Z5jID66KOPbtMc1QsM8Zsa01z1ti4sDN/q4O1EgAABAlMTEDjk0xrhkG+qIgECBGZCQOAwvWacNHCII4sOoBe+8IXzDjLWXYjFoPsDgf4d6iFAvJ0ZnbRtF0xsent0UOAQnRsxRUZ0Sva2prdMByk3LZI9qFOg3rkfnVcRbrQdtREd47EmQJtFPdt2UkWnbHR8XXHFFXOnuOeee1YdyLGIaJutyaD+VnObOoP2mUbgEFNxxFQ+J5100ryvHfQmfdNCt/WO1FHn2PTGdFbgsJTHFyONYnqW3jbuqJg212YEWOHb2xbT0RtTOEWHcW+Lf6DFG9AxLVt9EziUqiO9f6RWGI3zLIz9I+jdY4895k2F1zRi6KCDDqqm0eptiwk3PvvZz1YBXjzvY8ue8ihqxvRpcb30T3s0btBYv9YGjf4b9Oxpc780BY7jPoObfguaAodp3//Trh/tsVTPl0lHjESw2z/aTuAw6lfWnxMgQGD2BQQO+W0scMg3VZEAAQIzISBwmF4zZgQO0bG7zz77lDPPPHPegd7vfvcrn//850t0Vta3+rRBq6++etXx0/RmctPZN3USDQocmt5iHadDKRa1fsUrXjHvMAZ1CjRNFdW2cz+OMzpgI8Dp3yYd4RCddS972cvKO97xjrmyowKhunmTwcknn1y9TZ6xZQcOg9YYGbYoZ9Pb1E3zrQ8630H3QVbgsJTHF9PtxCKzv/jFL+ZOd5wRSPUOxZi+68ILL6xGx/S2pjfA20zH1vt8LJ67ww47zAvSHvSgB1ULVDeNSBE4/HVESD18HOdZGIuFh/mVV145146DgoR6WBAfiBEW8Ub3oJFv/fdW03olMbIq1ggaNl3fuM+jQc/dWAj+rLPOaj1VUe97BwWdm222WXVtxvoK9a1N4ND01v440+/EM/HII48sxxxzzMjfl2nf/9OuHye4VM+X+mjNcYPTemARL0fEiIn4O5GNAAECBG6fAgKH/HYXOOSbqkiAAIGZEBA4TK8ZMwKHOLqf/OQn1dQm/Qsmx/++yy67VCMd6tPuxDQ18XZm/9a2MyrmsY43AuuLtMZ3fOUrX6mm+qlvTQFFdCbHG7jDpgT69Kc/Xfbaa69y4403zis57C3E+lvXvY62Qw89dOBCntEZFHN9x1RU/fM5x2cnDRwGdb7EAt8REjW9Dd5/sjGtzs477zxv2qxhnWeLuVozA4cYjXHIIYdUC3P2b6NClqb54mPtgVij5N73vvfQ0/rDH/5QhToRpNW3ZzzjGdViyk2drPW57oe9wb2Ux9cU0rVdEL6po7hp3ZSmICzsYn2ACN2GLWoe3hHO9S+GHp9973vfO2/9k/62qHfqrrvuutU0KNHGt6et3sEZ577ffvtVz59hI55ihFiMbIhFlfu3QeZN93Tcg7H2QzxTh4UOca3HOjZx3/Rv44Re47RpU5ASn99www3L+9///hLhQ5uQJEKwWJC+vq5RnHdMrde0bkx8T5vAIfarr0cUIXuEGBHEDNtivYAIjQ87OaHqnwAAIABJREFU7LAFuzV1cE/7/p92/TjJpXq+NL1kMOxli/4GaPp702KmHhvnWrcvAQIECHRfQOCQ30YCh3xTFQkQIDATAgKH6TVjVuAQRxjrDkRHUr3DPDq4XvnKV87rsPnxj39czZF97bXXzp1cdMoce+yxVad7UwgQ8/FHKFEfAdCvE29W77rrrgvABr3FGtMXRYfSAx7wgHmfiQ6vmJP8Na95zYLziR2HBQ7R0faUpzylGt3Rv+29995Vp0/Mu92/RQf5//t//6/qLG3aMgKHqNs0SiHM463X6Cy/853vPO/ro1M3ApkwiLd2e9uojvvFXK2TBA7x2TCMtQZi7YB4s7p+DcYxNV2H9WNtWmB6yy23rKafivUB6lu4RCgVI2Cuuuqqsdovdh40amFQELaUx9cU0sU18p73vKe6z5s6p2Ne/xjtdMkll8y7XqJN4s34+tY0SiH2CfO4zx/+8Icv6OiN74hO3W9961vzyo0aHdE0tVo8T4YFgYu5lrv+mabp0eKYozP87W9/e7nPfe4z7xSiszo6tWPavPo1Pmr0VtyTsTZHfY2fCBPiuVN/FkYn8Xe/+90Sv0v911Ac0KDwOst70LFG/Qix4zcspqOqj66IZ0BckyeccEIVkCzm2dM2cGhaNH799devnntNoUi0Xawx8NKXvnTB/dJzG/RbNu37f9r14/yW6vnS9JJBhFXxmx5rCK2wwgrzLtO4ziO4i+dY/L2mt93tbnerpmCMQN9GgAABArdfAYFDftsLHPJNVSRAgMBMCAgcpteMmYHDoKkkmt7CHDS9Q5xpdGQ+5CEPKTE9SmzXXXddtTBmzGHfv0XnZ9Tun/YlQo/o7G/aok784z+mWqhvMe1TdOyvvPLK5dJLLy3f/va353UcxV/8evOIx2dHzbPcNJ1D7zujM6H3Rmp0BtWPp/5dWYHDoPapH1d0jsRaEjFapKnzLDpoIxhqu4Bwm6u3KXBo87m2+7z85S8vb3zjG0euWdG0hkbvO9Zbb71qLZDocIyOvOjwjrarG8UCrtEx27tehk2R0TRNSu8eiDfwYwvr3joFS3l8g94QHucejX1HvT0/rKM3RjnECJyYhuZPf/pTtQbBz3/+8wXNHp2uEfw88IEPHHhJNIU7sXN8R6whE8+d6LiddLHgttfkbblfPN922mmnBaPE4pj6n4XxzAzzCGDrW9sphwYF0eN8Vzwzo32bpufLdBw0eq7/O3rXS/xvcf9ef/31Qw8hgs54/tQ7nfs/1DZwGBQWRa0111yzWv+nN2VTLGB88cUXzwuLe+Yxsqq3ZkXTdGex37Tv/2nX7/kuxfMlwvkIYc8555wF10JcL1tvvfXcSKoYBRrTyzXdU21C8czrXS0CBAgQ6KaAwCG/XQQO+aYqEiBAYCYEBA7Ta8bMwCGOctDUFE1z58dUBE9/+tOrN9LH3WIR5piaI+aj7p9WJTpnY0qCQVscX0wP1BQ6DPrMQx/60OpNxAMPPHBul1GBQ+w4rFNv0HfFlCXxZmR0PPS2rMAh6kXocPjhh1ejHRazte24H7f2tAKH6EQ+/vjjq8Wjh3X49R9vLIob12X/qI4259P7rggYYp783//+99XHBnXo9Wo2Lbre/331KTaW8vgGTW3TxiP2ifsmFm8dNj1S7Bdvs8cb9v1v+7b9jggbYmRTjIoYtg3r4Ox9Lt5UjhEat4dtEvMIdWMx9ghqRm3hHmshhOu491TUjpEr0S69AG7U903654OmRRq3brytHr9REZiNmo6pbeCw2N+V3rHHSKx4FvZPfzhsKsJp3//Trt8770mu9bbPl3jxIUKHGLmxmO3oo4+uprwaNq3ZYur6DAECBAgsewICh/w2Ezjkm6pIgACBmRAQOEyvGbMDhzjS6PzbfffdF7z53fSmc3Q4RAd4TCHTZouO/uOOO67EnPDRgVxffHpQ53x/7RtuuKEcccQRVUfoqK3XYRpTivTPvx3zvsfaBuuss87QEtF5ddBBB1Xzd4/aeh0OMTVHLKza2wYtDDpOJ1X/d/emc4iOpyuuuGLUYVV/Pu5c5q2K9u2UHTjEtE8xbUtMB1WftqXNscXojljjY9A0SfUacZ1E+8WiyE1v0p999tkD528f1enWtP7BUh5fjOaIqUFiZEu8ydtmW3vttatFyqMDrm3QE/dltFesJdA0sqbpeyMEjJCxPh3YoGMc1Sl4e5s/fZxnYZgupl17bTHOszA+Ex3hr3vd66qgd9g6O22ux3H3iWs+7rF4Dten7hpVK441rqN47re9Lsd9lv/gBz+o1jppe2wxnVlMlxXTwjWNqnrTm97UuL5DnOu07/9p1++111I8X+L5GNPeRcjd9hkWL2PEM6/tOiGjrj9/ToAAAQLLvoDAIb8NBQ75pioSIEBgJgQEDtNrxmkEDoPeJI6/PJ1xxhnlaU972oITijebTz755BIdszEfdu9N2Og4js79WGA6Ft+N0Qb9HZiXXXZZNQVKb47wlVZaqZoCpM20KL3vjDCgf2qcmDon1oGIdQ16azt86lOfmtdh3CbY6J1keMT88RGOxLQg/Z3Y0ZEfb9NH53+vY7y+qOu+++5bTj311AVm43ZS1QtER09Yh/t5551XLfjd7x7hTsy//tznPneBe/YVOWngEHa9442222KLLSZ+UzQsYvRN2MeUXv1Tp8T0JTHtV6zLsdtuu5W11lprjiTaOxY0jk6k3jZqrvtoi09+8pNVmFafBiWu+c997nPVlCn921IeX3xvfF/MOx5vbUdn7NVXXz3XqRb3afjHfRHBYqy9sNg3dWPkU9xvMb1RTAtTd7///e9ffUfdve01GZ2Cp5xySrVGRH1KrKZwp23dZXm/mKonrr8YtRDP1P7pXqJdozM0nr/x34tt155PPHc/9rGPVQvW178r7uNtttmmWsNhxx13nPi7Mtrkl7/8ZTVVTlyTcW9GaNU/UiNG78Q0ajFdXwRsW2211djHvZhneW99hliDKO7LuB97WxzT5ptvXuK5E8cUb+n3bxG2xzOqt8UaFeeee+6851jdbtr3/7Tr985n2s+X+J64fz7zmc+Uj370o9WLCTGFVW+L+yf+ThO/rbEIeIRAbUPZjOtZDQIECBDovoDAIb+NBA75pioSIEBgJgQEDjPRjMv0ScSiwfFGaW8bNOog4yRj9EUsZtvb4k37CAVsBAgQIECAAAECBAgQIDC7AgKH/LYVOOSbqkiAAIGZEBA4zEQzLtMnEQFABAG9bdCog0lPMt6Oj2Aj3iLvbcOmu5j0+3yeAAECBAgQIECAAAECBLohIHDIbweBQ76pigQIEJgJAYHDTDTjbXYSMV1FLHIac2s/4hGPqKYFiWmd2s4LHlOwxJoUMe1Qb4tFlw855JAF5xTTbsR0IDENSXxXTAUVi1SvuOKKrc4/pu+IBYf711aIqRl22mmnVp+3EwECBAgQIECAAAECBAgsmwICh/x2Ezjkm6pIgACBmRC49Xfnl1uuPXrZPJc7bVFWuPc7ls1jn5GjjvmTt95667k5rqPzP+a83m677Vqd4de+9rXy+Mc/vvz5z3+u9h/2+fpc3Ouuu2654IILqjmb22ynn356edaznjW367ifb/Md9iFAgAABAgQIECBAgACB7gkIHPLbROCQb6oiAQIEZkPgpuvLzVfuU8qtf+3wXZa25dfZvyy31t7L0iHP3LE2LUj8nOc8p8Rim6MWQP3pT39adthhh3LllVfOucTIhRjtsMYaayywuvbaa8u2225b4nO9LaZjetWrXlUa/vI47/MXXXRRtZBkbwHs+MNYUPq0005rPUJi5hrPCREgQIAAAQIECBAgQOB2IiBwyG9ogUO+qYoECBCYGYFbf/WRcst171+2zmflDcoKG566bB3zjB7tm9/85qrTv3+LaZJiaqT73Oc+C8765ptvLl/84hfLC1/4wnLVVVfN/fnyyy9fPvGJT5QnPelJjVI33XRTOeCAA8oHPvCBeX9+4IEHlqOOOqqstdZaCz73l7/8pXzsYx8rL3rRi8oNN9ww9+d3uctdqmN48IMfPKOt4rQIECBAgAABAgQIECBAoCcgcMi/FgQO+aYqEiBAYKYEbv3deSWmV7r1lj91/ryWu9PmZfm19ixlhbt0/lhvDwd43XXXle23375cfvnlC053vfXWq6ZX6o1Y+M53vlMuvvjiEkFAfTv00EPLscceO3TEQXxHrMPwq1/9asHnN9xww2oExMorr1wi1PjWt75VHdMtt9wyb98INk488cQq8LARIECAAAECBAgQIECAwOwLCBzy21jgkG+qIgECBAgQIPA3ge9///tll112KT/60Y8WZXL00UeXww47bOQ0TFH8C1/4Qtlzzz3nTY/U9ktjmqeTTz65Wsth1DRMbWvajwABAgQIECBAgAABAgS6LSBwyG8fgUO+qYoECBAgQIBAn0BMWXTEEUdUowfabhtvvHF597vfXR772MeOFQD87Gc/KwcddFA1BVPbLRa3jumYNt1007YfsR8BAgQIECBAgAABAgQIzICAwCG/EQUO+aYqEiBAgAABAg0Cv/71r8snP/nJcsYZZ5SYQun666+f2ytGGESH/84771ye/exnl/vd735jBQ31r7vmmmuqNRrOPPPM8oMf/KD89re/ndtl1VVXLZtvvnk1GmKvvfYq66+/vvYiQIAAAQIECBAgQIAAgduhgMAhv9EF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mhc45JdXkQABAgQIECBAgAABAgQIECBAgAABAgQILBMCy3X5KDt9cH+DEzh0+QpybAQIECBAgAABAgQIECBAgAABAgQIECCwVALWZaHYAAAFHUlEQVSd7tPv9MEJHJbqGvU9BAgQIECAAAECBAgQIECAAAECBAgQILAMCHS6T7/TBydwWAYub4dIgAABAgQIECBAgAABAgQIECBAgAABAksl0Ok+/U4f3FK1kO8hQIAAAQIECBAgQIAAAQIECBAgQIAAAQIEJhMQOEzm59MECBAgQIAAAQIECBAgQIAAAQIECBAgQIBAKUXg4DI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AgfXAAECBAgQIECAAAECBAgQIECAAAECBAgQIDCxgMBhYkIFCBAgQIAAAQIECBAgQIAAAQIECBAgQIAAAYGDa4AAAQIECBAgQIAAAQIECBAgQIAAAQIECBCYWEDgMDGhAgQIECBAgAABAgQIECBAgAABAgQIECBAgIDAwTVAgAABAgQIECBAgAABAgQIECBAgAABAgQITCwgcJiYUAECBAgQIECAAAECBAgQIECAAAECBAgQIEBA4OAaIECAAAECBAgQIECAAAECBAgQIECAAAECBCYWEDhMTKgAAQIECBAgQIAAAQIECBAgQIAAAQIECBAgIHBwDRAgQIAAAQIECBAgQIAAAQIECBAgQIAAAQITCwgcJiZUgAABAgQIECBAgAABAgQIECBAgAABAgQIEBA4uAY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/H9OdgYLjKrxhgAAAABJRU5ErkJggg=="/>
          <p:cNvSpPr>
            <a:spLocks noChangeAspect="1" noChangeArrowheads="1"/>
          </p:cNvSpPr>
          <p:nvPr/>
        </p:nvSpPr>
        <p:spPr bwMode="auto">
          <a:xfrm>
            <a:off x="63500" y="-136525"/>
            <a:ext cx="3724275" cy="962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png;base64,iVBORw0KGgoAAAANSUhEUgAABhwAAAGUCAYAAADOLIjWAAAAAXNSR0IArs4c6QAAAe50RVh0bXhmaWxlACUzQ214R3JhcGhNb2RlbCUzRSUzQ3Jvb3QlM0UlM0NteENlbGwlMjBpZCUzRCUyMjAlMjIlMkYlM0UlM0NteENlbGwlMjBpZCUzRCUyMjElMjIlMjBwYXJlbnQlM0QlMjIwJTIyJTJGJTNFJTNDbXhDZWxsJTIwaWQlM0QlMjIyJTIyJTIwdmFsdWUlM0QlMjIlRjAlOUYlOTMlODElMjZhbXAlM0JuYnNwJTNCJTIwS2FnZ2xlJTIwRGF0YXNldCUyMCVFMiU4MCU5MyUyMDM4JTIwQ2xhc3NlcyUyMiUyMHN0eWxlJTNEJTIycm91bmRlZCUzRDAlM0J3aGl0ZVNwYWNlJTNEd3JhcCUzQmh0bWwlM0QxJTNCJTIyJTIwdmVydGV4JTNEJTIyMSUyMiUyMHBhcmVudCUzRCUyMjElMjIlM0UlM0NteEdlb21ldHJ5JTIweCUzRCUyMjE4MCUyMiUyMHklM0QlMjIyMTAlMjIlMjB3aWR0aCUzRCUyMjM3MCUyMiUyMGhlaWdodCUzRCUyMjgwJTIyJTIwYXMlM0QlMjJnZW9tZXRyeSUyMiUyRiUzRSUzQyUyRm14Q2VsbCUzRSUzQyUyRnJvb3QlM0UlM0MlMkZteEdyYXBoTW9kZWwlM0Uu9YCaAAAgAElEQVR4Xu3dC9h15Zw/8LuDkkqSlGhCoRNFDqkYIlMqiopEGFJIEUryT1ROJacwFEmNhho0IiHnaGKaouiSHEqGchiZyanD//ot9jP7Wc/ae6/97N9+Wu/us67LZca79m+v9bnXWvt97++673u5YiNAgAABAgQIECBAgAABAgQIECBAgAABAgQITCiw3ISf93ECBAgQIECAAAECBAgQIECAAAECBAgQIECAQBE4uAg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CBxcAwQIECBAgAABAgQIECBAgAABAgQIECBAgMDEAgKHiQkVIECAAAECBAgQIECAAAECBAgQIECAAAECBAQOrgECBAgQIECAAAECBAgQIECAAAECBAgQIEBgYgGBw8SEChAgQIAAAQIECBAgQIAAAQIECBAgQIAAAQICB9cAAQIECBAgQIAAAQIECBAgQIAAAQIECBAgMLGAwGFiQgUIECBAgAABAgQIECBAgAABAgQIECBAgAABgYNrgAABAgQIECBAgAABAgQIECBAgAABAgQIEJhYQOAwMaECBAgQIECAAAECBAgQIECAAAECBAgQIECAgMDBNUCAAAECBAgQIECAAAECBAgQIECAAAECBAhMLCBwmJhQAQIECBAgQIAAAQIECBAgQIAAAQIECBAgQEDg4Bo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y0LgcKtmIkCAAAECBAgQIECAAAECBAgQIECAAAECBEqn+/Q7fXB/u3gEDu4iAgQIECBAgAABAgQIECBAgAABAgQIECBQBA6TXgQCh0kFfZ4AAQIECBAgQIAAAQIECBAgQIAAAQIEZkGg04MIOn1wf2t9gcMs3AbOgQABAgQIECBAgAABAgQIECBAgAABAgQmFeh0n36nD64pcLj1VvnDpFekzxMgQIAAAQIECBAgQIAAAQIECBAgQIBA9wWWW25BF36n+/Q7fXACh+5f8I6QAAECBAgQIECAAAECBAgQIECAAAECBKYjIHDId503pMEIh3xgFQkQIECAAAECBAgQIECAAAECBAgQIECgewICh/w2ET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JgdgZv+t5TvvqWU6y8s5Q+/GO+8Vv27UtZ6SCmbHlzKyncd77P2JkCAAAECBAgQIECAAAECBAhMWUDgkA8scMg3VZEAAQKzI/DNF5Vy3QWTnc+d7lXKdieVssp6k9XxaQIECBAgQIAAAQIECBAgQIBAooDAIRHzb6UEDvmmKhIgQGA2BP7nx6Wcv1vOudzpnqVsd0opq6yTU28Zr/LsZz+7fPjDH547i7//+78v55xzTllttdUWdWa33nprOe6448phhx224PMHHHBAeec731nucIc7LKq2D80X+I//+I/y6Ec/utx4443VH9zpTncqX/3qV8tWW221zFH9z//8T9lll13KV77ylUUd+9prr11WX331svXWW5fddtutPOEJTyhrrLHGomr5EIHbm8D//u//lk984hPlxBNPLJdddlmJ/z+2eFZvuumm5clPfnJ5/vOfX9Zff/2JaX7961+X008/vZxxxhnzvmv55Zcv973vfcsTn/jEsv/++5dNNtmkNPyDe+LvH7fAzTffXC655JLy8Y9/vHz6058uV199dfntb387V2bVVVctG220Udl+++3LXnvtVT1/x/2Nm6Vn+bi+9idAgAABAgTmCwgc8q8IgUO+qYoECBCYDYFrzinl4iPyzmXV9Ut51IdKWflueTWX0UqZgcOwsOHlL395eeMb3zh2R8wyyrokhz1LnVSTBg5N4DvuuGN561vfWnWYLgvbz372s3L88ceX5z73uWWLLbZYFg55mT3G733ve+WEE04oxx57bFlnndtv+PyXv/ylvP3tby9HHHFEif971Lb77rtXofG97nWvUbsu+PMIMQ4//PDyrne9q9VnH/awh5UPfehDt9n9G8HIW97ylup4//CHP7Q65tjpzne+cznmmGOqgGaVVVZp9blZepa3OmE7ESBAgAABAgMFBA75F4fAId9URQIECMyGwNVnl/KfR+aeS4QOjz6tlJXWzK27jFXLChwibIgOvFe84hULBIQN07koZqmTahqBQ0/96KOPrkbcjPvW8XRabWHVG264oer0jU7KOMZldZTKUnlN8j3/9V//VV7/+teXf/qnfyp/93d/Vy688MJyj3vcY5KSy+xnf/e731Wd4medddZY5xAjqT72sY+VnXfeufXnIkyLsOLb3/5268/EjnE//PM//3PZY489lmy0Q4QLETK85jWvaRXCDDqhDTfcsBrFEcHJqG2WnuWjztWfEyBAgAABAsMFBA75V4jAId9URQIECMyGwDQCh5BZ7d5/nV7pdryQdEbgEGHDu9/97nLwwQeXW265Zd41J2yY3i04S51U0wwcogWe+cxnVp3MMf1Jl7brrruubLfdduXKK6+sDmtZnharS65Nx3LppZeWxz72sXPT4dyeA4foVI9pi0477bQFVBtssEGJqfVWXnnl8qMf/agKwOqjH2L6owgdnvrUp45s9gg2Yr/zzz9/6Hf98Ic/rKZUq/+GjPNdIw9mxA6/+MUvqmdF07H2PhrHEyFV/Hcca4RY9WPu7ds2MJmlZ/mkbeDzBAgQIEDg9i4gcMi/AgQO+aYqEiBAYDYEphU4hE6s5bDhvqWs8YA8qxXvVMpdNsurN8VKkwYOETaceuqp5XnPe96CTpfXvva11VQdXX2zfIqsS1J6ljqpmgKHtuuJ/PGPf6w6kS+//PLqbe1Yk6RpCpT99tuvCsa6dD1GZ2WsOxHzwgscpnvb1O+X23PgEFON1UejbbnlltVogvoUZHEvnXLKKeWlL33pvOBh4403Lp///OeHTq8Uvw9HHnlkNXqnfxv0XTHtUkzZFKML+jvxY42EL37xiylrSAy6yn7605+WHXbYYS78698vRim88pWvbFwbJs4x7uMPfvCD5Q1veMOCZ0+bwGSWnuXTvYtVJ0CAAAECsy8gcMhvY4FDvqmKBAgQmA2BaQYO0xTa7JBSNnr2NL9h4tqTBA7R0RJvuT7jGc8QNkzcEuMXmKVOqkkCh7pcTFH0kpe8ZN5i6L19Yo2EGHXTlU3gsHQtIXD4q/WPf/zj8qhHPapce+21c/iPe9zjyr/+678OXWg9/jwWRe4PAmLqoQMPPHBgIy7muwb9rkSAfdRRR03lghk0CiMWyY51JGJkTJsFrH/zm9+UCDZjgen+7W53u1v58pe/XDbbrPlFhFl6lk+lgRQlQIAAAQK3IwGBQ35jCxzyTVUkQIDAbAgsq4FD6G97cil3Gz2H823VUJMEDk0dUHEeRjYsTWvOUidVZuAQ+jfffHO14OurX/3qsTr+lqbl/u9bBA5LJy5w+Kv1iSeeWAVyvW1UZ3hvvwgC4nMxSqi3jRqFFCMmYoqi3tZ2yrCYwmmfffYpZ5555txnH/rQh5bPfe5zZc01c9dduummm6rziinX+rcIZSJQX3fddce6SOPYX/ziF5eTTjpp3uf23HPPagRJ0wirWXqWj4VlZwIECBAgQGCBgMAh/6IQOOSbqkiAAIHZEFiWA4f1dy3lIfOnk+hSoyw2cBA23PatOEudVNmBQ7TOoI6/6AyMN7PbvLE87VYWOExb+P/qCxxKabrPxrkfvvCFL1TTCkX4EFt0xl9wwQXlvve9b2NDHnTQQdW91tue+MQnViMp7njHO45s+H/7t38rT37yk+f2u+td71q+/vWvl0022WTkZ8fZIaaF2nHHHeeN3Nhiiy3KOeecM3S6qGHf8etf/7rstNNO5Vvf+tbcbjG10mc/+9lq2qb6NqSnIg0AACAASURBVEvP8nHs7UuAAAECBAgsFBA45F8VAod8UxUJECAwGwLLcuCw5oNKefTChTm70jCLCRxiuoinP/3pCxYSjfmrDz300LLCCit05fRm+jhmqZNqGoFDNP7PfvazqoPviiuumLsW7nnPe5avfe1r5T73uc9tfn0IHJauCQQOpVoEetttty2xOHJs8Q/aGDXw+Mc/vlVDjPvMqf++7LvvvtWaP222cb+rTc36PrE+xe67717OO++8uT+KURixXsQjHvGIxZSc+0z8Tu6xxx5z4Uz8QfxuxkLdK6644rzaS3GuE52MDxMgQIAAAQJLJiBwyKcWOOSbqkiAAIHZEOgPHO6wfLn1Dst1+ryWu6WU8seb/3qMaz6wlEef3tnjHTdw+PSnP13N433jjTfOO6essCEWAI65rj/xiU+Ur3zlK1UHWbyp3ttiOop4m/Yf/uEfqrUjYpqNxQYc0dkbnT8f+chHyve+972571lvvfXKrrvuWuLt3HibNv7SV+8QH3fB2R/+8IfVFBvRCRXn1JsHfcMNN6w6ofbff/+5BVHrndCDpi2ZtJMq3lK+8sorywc+8IEFx7XqqquWzTffvOy9997VlChrrbXWVK/haQUOcdAxVcoLX/jCeccf/1uYt9nCKRaUjTezzz333PKd73ynXH/99fM+uvbaa5cHPehBldduu+021KvebqOOId70jutx0JZ9fIO+J+a5/9SnPlXNaX/xxRdXC3X3tnHOf9T5xsLBn/nMZ6rr8qKLLpr3PXHfxXz6L3jBC6oO4VH3fhzvk570pFFfWf152+l+WhXr6E5hG6MUYlTCV7/61RLrncSb/INGKNRPI0YYhH9MQxTb6quvXoV3MSKgaav/vsQz+/TTT281umjS51ubJvjmN79ZHvOYx5Q///nPc7uPM+Jj2HfE/RK/U//+7/8+t9ugsHPSc/3lL39ZtWNc73HPxG9I/xbTUN3//vcvMa1T/H7H2hTjbtO+/6ddv3e+mc+XQYbRHv/yL/9SzjjjjHLZZZeV+M7edo973KNss8025WlPe1qJET/xW2sjQIAAAQL9AgKH/OtB4JBvqiIBAgRmQyACh8uOKjffc7VS7rDsvD2//K/+tyxXHjAzgUN0VEWHxX//93/Pu64ywobo+Dr66KPLO97xjgUjJ4ZdxNFh//73v7/1op5RK/7xf/jhh8+b6mPQd8Tbr+95z3vKaqutVnbZZZcqBImtbeAQbxK/6EUvqgKUUVvMI/7GN76x6gTceuuty9VXX119ZBqBQwQsz3nOc+ZN+THs+GJh2GOPPbbc+c53HnUai/rzaQYOTQvXPvWpT606hOpvGvcffHTkR2fqwQcfXC655JKxzmuYV1bgMK3jq59o3C9HHHFEdb/0Lxicfb3E2+bxHa95zWtaPQPa3PsCh7Eu25E719d/2HTTTatnYqwD0bSdcMIJ8xZpH7V/f436+g/RWX/hhRcuepqjpuOrT/kUz4MvfelLZbvtthtp0WaH+O2ItWRiaqgIDeO5Hr8l9W2xgUM8x1/60peWmBZqnC1+1975zne2spz2/T/t+j2XaTxf6ubxex/XVP/aI8PaJV6gOOaYY6o1RFZZZZVxmtC+BAgQIDDDAgKH/MYVOOSbqkiAAIHZELj67HLzb49fpsKGHvzyv7tbWe6RZ3W2HdqOcPjGN75Rdt555wVhw5vf/Obyyle+stUbq4MQojM33kK+5pprFu10/PHHl0MOOWTkccQUO9HZ8u1vf7v1d93vfverFg+Njp1xAofFnFe8PRydrvHm4zQCh1hMOToNw6pt53EPKt6Kjbftt9xyy9Z2bXecZuAQb2PHKJIYodDbNthgg+ot7+jEbNpiVE2EUm9961vbnsKC/TbbbLMSI4Liu/q3jMBhmsfXf6y/+c1vqmlhohN23C3emo+3rtvMuf+Tn/ykCjPHuS97x/Pyl7+8CuqaFuMVOIzbaoP3jzZ63OMeV43Q6m0Rxr3tbW8b+NxtGkEQo8r6F5Ju+samNRAGTUe02DOMETqxHkX/NTethalHHeO4gUOEjbF4d/iP+xzvHUuERDFiK8550Dbt+3/a9XvnNa3nS79bjGKM3+0YNTjuttgFysf9HvsTIECAwLIhIHDIbyeBQ76pigQIEJgNgR+/t9z8h48uk+ey3B9XKcs/5NzOHnubwCGmaIipIeojGzLChpiqJubYb/pHeowiiDdC11hjjcovOrriDdf+6Ql6sG2mQ4kpG+LN9vPPP39Be0SncIwkWHnllcull15adUL1d+Tc/e53r6Zv6U1VMWqEw7Dzio7o3vzgMd3G5ZdfPu944s3t+J7etFVZIxyik+q4444rhx122ILzj87ahzzkIdW0QLE1GcT/fpe73KWa7/zhD3946jU9zcAhDrT+pnW8TRrh0cMe9rAF5zHMqTfVVM/pT3/6UxVcXHXVVY0ez3ve86opnfpHUkTnV3TSxhu3cS2fddZZc1O6xD8w4m3omKKot8UImf6QZ9rH1/veQYtux+K3cQ2HXdwTYRCWcc3Xt+hIi07/3j3chDTsXonpzeJt8/h83L8x3dp11123oMx+++1XdcDWQ4cI/eIt89hiGqyzzz57bk79lVZaqQpTelOaxDXxspe9rNz73vdOvbZnoVhMIxZTwPSvhRJTw8S0TBtttNHAU4xraJ999pn3xnc8Q+IN8EHrRsR9EW98x5RavS3aKkbYxfWUtcUzLur9/ve/nysZ9+vJJ5+c9RWt64wbOER4GlMj1cOGuP5jFMlWW21V3ZsRMMfC1fEb0xRMDPptiQOf9v0/7fo9/Gk+X3rfMejvFvXf1WHPsBhxGKM1m4LT1heSHQkQIEBgJgQEDvnNKHDIN1WRAAECMyFw61VvKLf86XPL5rn85Q5lhS3Gm+5gKU90VOAwKGxoO6Jg2LnEm+cHHHDAvI6l2D/m24/plZrWDYjO1nhrNjqG+ju/4nPD5t6O74pOrOj87d+i0zTmpI9Omv4tpjWKaWRiNEDTNixwiM7zpzzlKQumuRg0jUWMuohpGAZNu5QVODR1UsUUSdEhG51X9Y6O6AyPaTdiipv+zqqNN964Ord73eteaZfqtAOHpjfdB62N0DQCIUZ3RAfo9ttv37huQFwvMbVYhHD9W3SuxrRMsR5G07aYRaOX6viicz/eaO9v+7gWXvWqVzXOOx5TV0XHfz3Qi3nM4+30pm1QR13cKzG6pL6wd9z/3/3ud0s8t+rTXMUzKUY7DNosGj3e7RoBcwS8EdbVp+yJZ0VMSRbPuVHboA7fePa/4hWvqAKe6ByPZ0AsYH3ooYcuCPAywu36cTY9E8ZZ22XUeY/z5+MEDjESMJ5D8UZ9b4vA/X3ve18VCjV1WEeIc8opp1Sj9PrXRIoOjVgvZccdd1xwuNO+/6ddP05oqZ4v8dvw/Oc/f84wQtm4liJEqLdHPMMi7Ir1fvr/DhOhWpg88pGPHOfSsS8BAgQIzKCAwCG/UQUO+aYqEiBAYCYEbv3vc8stP5/fkbfMnNgqm5QV7vPezh7usMAh3vLfaaedyq9+9at5xx//II6pYmIhykm2WEwx3jDtHzkRHZqvf/3rR06NFG8rx/QFbafDiE7feKO2f3HQmNYjOgUGLdoYHQOnnnpqFW7U3w4dFjjEoqjPetaz5tG89rWvrQKMQW8vRidQrJHwute9bgFpRuDQ1EkVU0VFZ9OwN5TjYJrW7mjbTm2vj2kHDk2d9G9605sWjPaINo9gKt6W721t3uSOfXvXy3Of+9x5px3XQ7zl3bSNGzgs5fHV57dvs5hudPDFXPVxv/W2uE8j7LrjHe+4gCA6kiPA6N/arAkTYVh0WIdt23YSOIy+G5umGap/KkZgRQdrPJfabuOsZdNfM56XMeIgnqcN//hu+/WN+9WvvagfgcegkRcTfdmID48TONTX0Rhn9McXv/jF6je9/3fw1a9+dfXbU9+mff9Pu36cz1I8X/74xz9WIyfjt7S3xbSIsY7PsK1pirL47YmQ30aAAAECt28BgUN++wsc8k1VJECAwEwICBym14yDAod4e3LYugqj5u5uc8TxRmZ0Gva2eHM+3vBbZ5112ny8tF1UNEY3RIdVvJHb22JKmOh8iamShm3RwXvkkUdWCzv2b4MCh+hwjemnYqqk3haLTccaEKMWhWyafiRqZAQO9U6qcadGqocosfZBdCrX30Bv1XANO3UlcIhwLbxjMdbe1qbzqLdvU4dtdOZFp17TNm7gsFTHFx36MbVT/2iFQSNC6uf12c9+tgoD496Jbd11162mnYo1Hfq3X/7yl+Uxj3nMvLd8B02N1GTXNM9/BHtHHXVUo7XAYfTdWb8e65+IgDie2/GsHjcAiOvh61//etURG1M0Ddui9j/+4z9WHcZNI91Gn8noPeqd0W2m5RtddXF7tA0cmjq32wSBvaNqWs/mGc94RhXc9bfntO//adeP812q50t8zzbbbDO3tsk411H9d/m2WkNkcVetTxEgQIDAtAQEDvmyAod8UxUJECAwEwICh+k1Y1Pg8Ja3vKUa7t+/OGj9CGLKgOhEjzf7FrvF26Tx5nN0zscCyTGVUtObloPqt+2kifPYdtttS7xl29uGTfNS/76mjotBgUN0qMXCz9GxE9u40yQ0jfqYNHBoCkHGHaHQVCNz+pFpBw5N10DTfO2xiGlMMRUjZ+I/sfZCBFP1zvJh13z9ntp3332rkTJN27iBw1IdX1N7DBup0X9uMUVYBAnRORodaDGdVASU/etSxP4RAMZzpre1HUnS/131GjE1WqwnEQvi1jeBw+gnddsFzWNtnRjlUJ+KbtA3xJRjMU3eO97xjnlT+ow6onG/Z1S9/j+v36err756FaJuscUW45RJ2bftb1lMjRTucZzxfIqAM4LAWOek7VYPWpp+X6Z9/0+7/lI+X+rP8PjN+NKXvtSqTWJ9jZ133rnEtRfPygc/+MHVs3LUywlt29p+BAgQILBsCggc8ttN4JBvqiIBAgRmQkDgML1mrHe6RKdfLDTZvzBrhAsxN/RHP/rReVMLRSdsvAF9Wy2y2raTpj4SIhaIjjeu4y39tltMhxRTvfS2QYFDfb9hi3I2fXfTG6iTBg5tnUZZ1M8twqbo8O1fEHlUjUF/Pu3AITrBo/Py2muvnTuEYUHAYs8jPjfNwGGS4+p9ts3xxdvoMeXYRz7ykbmvjPv9nHPOKZtsssnEhxH14w32WD+lt8V85x/84AfHenO+HiQN6+wTOIxutpg+LUaDxaL2Mfpr2ILgbddxiLU2Bo2Wi5Fm8V2xhkO0ZSxC3b/GQO+Io5M81ueI/bK2+n0wbJq8rO8cVCfrGd3mONsEDktx/8/K8yUWHY8RXfGyQW+LkUDxQkaM7rIRIECAAIFxBQQO44qN3l/gMNrIHgQIELhdCggcptfs9U6X+jf1RjJEh1FM3XDSSSfN22WHHXYoH//4x8tqq602vYMcULltJ019rujFdJSfe+65VadCb2vqnGqa7mLQ/NjDsGKR1v7FbycNHOqBS3Qcf+Mb32g9dVXvWKOd+0e0DHubfNyLYdqBQ9Ob29OaL7tNh37PZ9wRDuO6Nu3f9vjqoweiVjwP9thjjxLrVMQohqZ1GdocY9PUU7FI9CGHHNLm43P7NHX2DRp5I3AYi3bezrEgeDyT6gvbj5qa7aKLLqqmmOtfpycKx7RKMZotFq3v3yLsjhFFMdrtqquumvdn2QtH138XxpkKZ/GSzZ9s+1uW8b1tAof4nmne/9Ouv9TPl5jGrb7+UoxSiFA7gtStttpq4PpNGW2qBgECBAjMloDAIb89BQ75pioSIEBgJgQEDtNrxmGBQ3QuxhvOe+21V/XWcbwlHgHDFVdcMdWOoGFnG536Mf93TMUUU7z8/Oc/n9u9qcOoKQQYNqf+oO++9NJLqwWuo4MztqbAoWl+/TjOpzzlKWM1YD3cmDRwqI9MiOlmYl2JQQtYDzrYWOTy85///NwfD5qbf6yT/dvOt0Xg0LRo9GKOPd4GjuAgOkpPO+20apHt/kXGM6dUWsrja1ojof798YZ6zAG/++67l/vf//6t30BvmuIqni3jjpaKt+Fj1EX/wvaDQj6Bw2Kunv/7TIQBMd1efT2SQc+nuKfj2df/zGg7KiKmDotgK6am6W3xexTrg8R1krEti2s4LPa8416OkDnC5wiO+0eRDGq/ad7/cR7TrL/Uz5dY8+rRj3509TvQtMW1G1MmxaiuCOBilOW4a6Astu19jgABAgSWPQGBQ36bCRzyTVUkQIDATAgIHKbXjIMCh3rY0DuC6Dzacccd53WoxjoF0ckaHfIZW3RsRWdELNwbU+DEGg/xpmysbxCLTQ7amgKHpjegF9PRXH8TvSlwaJq2p+1Cu/3nVO8YnTRwGDWKZbFtlvlG8LQDh/raGnHO475RH8cY18Hll19efvCDH5RopwsvvLBaf2TYtlSBwzSOL+aJ32mnneZ16A861+hMjg7m6FSLdUyGBVpt1wpYzLU5yFvgsBjN+Z+JjuoXvOAF86bCin8Ux3o8j3/84+ftXF88PP7w+OOPnzd6a9gR/fSnP63ChSuvvHJut+isjVEWGXPc10d+xZd85jOfqa73pd4yRjhEuB7rDUUgf80111S/mxEyROd7fwBaP7dh0/5N6/7vHcO06t8Wz5cIcp7+9Ke3WqMkRgbFNJUxUiyCiMypwpb62vV9BAgQIJAvIHDINxU45JuqSIAAgZkQEDhMrxmbOqMHhQ1xFPE295FHHlmOOeaYeQe18cYbV2+y3ute91rUwUaQcOaZZ1YdUtGhu5itqQO8HhRE3cWEAG0Ch4xOozg+gcNfW3/c9S+GXTNNnYujroO41r///e+X4447rro2h4Vdw757WoHDUhxfnFcEaTH9TH06nWHnHM+QAw44oMTi5LEuTH27LToEpxU4NIVli3l+tfnMbbnOQO/4mha2r48qaVqjI9ZqOO+888oaa6zR5lSrferT+mSGnE0h5KDpuFof8CJ3XOxvRwQLb3/726vRfv3rLo1zGKOes9O4//uPbxr1b4vnS5xTvCQRUyjFYtBttwjP4v6JZ2x9irG2NexHgAABArMlIHDIb0+BQ76pigQIEJgJAYHD9JqxHjhER+EHPvCBauHbQUP+B02FsN9++5V3v/vdY03VE6MZYnHF6Jy84YYbxjrR9dZbr3rjPDq3YhM43KladDXmi+7fjHAopT6t1Oqrr16+9rWvlS222KLxmltMJ1gUijdX423i/mt5GoHDUh1fP06vczMWdq7PyT/oxo3pu2Kx+e23337eLrdFh6DAYazH68CdmwKW+ro4TXPoL2Yquxjhtu2225YY7dDbonN9n332mfhkmqbded7znldOPvnkiWuPW2DcwCGeL/FMO/HEE8f6qhh1FPdk/9Q/owKH3hdk3v9NB51Z/7Z4vvTOqT8IjqC7aRH0pvOPlzZilMQmm2wyVpvamQABAgRmT0DgkN+mAod8UxUJECAwEwICh+k1Y70zum3nQ0zXEJ2IN95447yDiznsn/nMZ7Y64PiH+OGHH15NbTNsixAk3ux9+MMfXr31Hv+J+eJj6oiYN7l3DKZUahc4DOsAb9VwU9hpmlMqNdUetuD1JZdcUmKR9OgAG7atueaa1XUY12BMIRTX51prrVWFdR/+8IfnPpodOCzl8TWdf3SoRQdwvK0e4UNMizJsypYIYWJ9iwc/+MFz5cbtYM245AQOGYp/rTHqdyNrZFmMKnryk59czj///LmDX8yUeE1n3rS+T0xvE9NDxb2dsUXwsttuu5W11167+u/4zYwRP/WOhHHuhwgbY82UuO+GbauuumrZaKONqsAmFniP/47vjnU4XvWqV819tO1vfu8DGff/sOPOqD+OZ0Y7D6oRL1TE9HsxOizWwxo1enPSkaLTPBe1CRAgQGDpBAQO+dYCh3xTFQkQIDATAgKH6TXjqI6jQd8cnQIx1cxhhx02b5foXIyOyOh8HbXFm89777333AiF3v4xF3iEFttss01Zf/31yx3veMfGUm06FZo6rBbzpm2bRaNj/uw45nhztrd1YdHo5z//+dWold72uMc9rpx99tklOqS6sk0zcGiaAiamvYjO8vpf6H/3u9+VXXfdtRr90L9Fh2HMtx3zuz/wgQ8sd73rXQeOAJpm4LDUx9fm+ojgMDrVImSpL+Te+/yLX/zi8q53vWvOrH4/xX7Tnj9/WoHDTTfdVGJ6nv6Fq9u4LWafuGej8zhjDYPFfH/vM6N+N7ICh/i+ce6ncc+pvnD0iiuuWC1Uvd12241bqnH/b37zm1V7/fnPf57786ZRFG1+y6JA0xoa8b/H9RDBZoQzW265Zbn73e8+cF2A+jmPGzjUT3Qx9/84uIupf1s8X9qcU4RcF198cfWsjL//NI0Ui+fkgQce2KacfQgQIEBgRgUEDvkNK3DIN1WRAAECMyEgcJheM47qOBr2zdH5GVNp9L99GvtHh3Z0tA+bqzs+GwuAxkiJ3hZTPcS8+o985CNbnXDbTpp6h3t9+o82XxaLYj/hCU+YC0ea5lJvCjfqc5u3+a73ve991RRTvW3SRaNPOOGEeQu1brDBBuWCCy4o97znPdsczpLsM83A4aijjiqve93r5p1HBC4xiqG+1eeMjz/ff//9y9ve9rbWnbzjdJDWO2ZHzVG/1Mc3buNHEBlviMfiqf2dafe9732rBWzXWWedqmRTOJf15vqgY55W4DCu0W25f7TNJz/5yarTM4LRHXfcsZx66qkDw7OmY402jkA43tjubU984hOrZ34vHG4KHBYTvk5zhEMce1MYGYFArOUQ4cMkWzi95CUvqaYZ7N/OOOOM6v7o39r+ljUFGPG7FDUjBG2zZQcO/d/Z9v5vc5yDrr2uPl/GPacY/fChD32oWoS9f4RYF18IGPfc7E+AAAECkwkIHCbza/w7RP0vLPlfoSIBAgQILIsCAofptdokgUMc1X/+539W00TU39Q7+OCDq07aQetANC3YOc50TPHdMd9xhAe9bVBnbX3B4Ji24Mtf/vJc52cb3foaAIMWb63vF6FKTKfQ9o3keFs6OqOic663TRo41MOSaJN4mzw6G8fZYr7wmIojFgaPBWAf9rCHleica3tuw75rWoFDTIsU1+cPf/jDua8f1P5N9nGO5557bjVVUpvt97//fYnO17i+e1vWlEpLeXyxWPanPvWpKiS46KKLyqMe9agS91HbTtjoSIsRIYPuzabpbMa9V6J2BBfRQfeb3/ymxDRZ8Z+4JpvW5hA4lPKGN7yhmvu/ty3mWRgjOeKZFAvk9rboWH/nO9859/833QeLCV+bvitzYee4p571rGdVi1P3tpVWWqnEMzOu+Um2mD4nRjf0j3wZ5N02cKj/vsQUSbFuT0yd1GZrCouafl+mff9Pu/5SPl/ipYn4PY0QP6Z5jID66KOPbtMc1QsM8Zsa01z1ti4sDN/q4O1EgAABAlMTEDjk0xrhkG+qIgECBGZCQOAwvWacNHCII4sOoBe+8IXzDjLWXYjFoPsDgf4d6iFAvJ0ZnbRtF0xsent0UOAQnRsxRUZ0Sva2prdMByk3LZI9qFOg3rkfnVcRbrQdtREd47EmQJtFPdt2UkWnbHR8XXHFFXOnuOeee1YdyLGIaJutyaD+VnObOoP2mUbgEFNxxFQ+J5100ryvHfQmfdNCt/WO1FHn2PTGdFbgsJTHFyONYnqW3jbuqJg212YEWOHb2xbT0RtTOEWHcW+Lf6DFG9AxLVt9EziUqiO9f6RWGI3zLIz9I+jdY4895k2F1zRi6KCDDqqm0eptiwk3PvvZz1YBXjzvY8ue8ihqxvRpcb30T3s0btBYv9YGjf4b9Oxpc780BY7jPoObfguaAodp3//Trh/tsVTPl0lHjESw2z/aTuAw6lfWnxMgQGD2BQQO+W0scMg3VZEAAQIzISBwmF4zZgQO0bG7zz77lDPPPHPegd7vfvcrn//850t0Vta3+rRBq6++etXx0/RmctPZN3USDQocmt5iHadDKRa1fsUrXjHvMAZ1CjRNFdW2cz+OMzpgI8Dp3yYd4RCddS972cvKO97xjrmyowKhunmTwcknn1y9TZ6xZQcOg9YYGbYoZ9Pb1E3zrQ8630H3QVbgsJTHF9PtxCKzv/jFL+ZOd5wRSPUOxZi+68ILL6xGx/S2pjfA20zH1vt8LJ67ww47zAvSHvSgB1ULVDeNSBE4/HVESD18HOdZGIuFh/mVV145146DgoR6WBAfiBEW8Ub3oJFv/fdW03olMbIq1ggaNl3fuM+jQc/dWAj+rLPOaj1VUe97BwWdm222WXVtxvoK9a1N4ND01v440+/EM/HII48sxxxzzMjfl2nf/9OuHye4VM+X+mjNcYPTemARL0fEiIn4O5GNAAECBG6fAgKH/HYXOOSbqkiAAIGZEBA4TK8ZMwKHOLqf/OQn1dQm/Qsmx/++yy67VCMd6tPuxDQ18XZm/9a2MyrmsY43AuuLtMZ3fOUrX6mm+qlvTQFFdCbHG7jDpgT69Kc/Xfbaa69y4403zis57C3E+lvXvY62Qw89dOBCntEZFHN9x1RU/fM5x2cnDRwGdb7EAt8REjW9Dd5/sjGtzs477zxv2qxhnWeLuVozA4cYjXHIIYdUC3P2b6NClqb54mPtgVij5N73vvfQ0/rDH/5QhToRpNW3ZzzjGdViyk2drPW57oe9wb2Ux9cU0rVdEL6po7hp3ZSmICzsYn2ACN2GLWoe3hHO9S+GHp9973vfO2/9k/62qHfqrrvuutU0KNHGt6et3sEZ577ffvtVz59hI55ihFiMbIhFlfu3QeZN93Tcg7H2QzxTh4UOca3HOjZx3/Rv44Re47RpU5ASn99www3L+9///hLhQ5uQJEKwWJC+vq5RnHdMrde0bkx8T5vAIfarr0cUIXuEGBHEDNtivYAIjQ87OaHqnwAAIABJREFU7LAFuzV1cE/7/p92/TjJpXq+NL1kMOxli/4GaPp702KmHhvnWrcvAQIECHRfQOCQ30YCh3xTFQkQIDATAgKH6TVjVuAQRxjrDkRHUr3DPDq4XvnKV87rsPnxj39czZF97bXXzp1cdMoce+yxVad7UwgQ8/FHKFEfAdCvE29W77rrrgvABr3FGtMXRYfSAx7wgHmfiQ6vmJP8Na95zYLziR2HBQ7R0faUpzylGt3Rv+29995Vp0/Mu92/RQf5//t//6/qLG3aMgKHqNs0SiHM463X6Cy/853vPO/ro1M3ApkwiLd2e9uojvvFXK2TBA7x2TCMtQZi7YB4s7p+DcYxNV2H9WNtWmB6yy23rKafivUB6lu4RCgVI2Cuuuqqsdovdh40amFQELaUx9cU0sU18p73vKe6z5s6p2Ne/xjtdMkll8y7XqJN4s34+tY0SiH2CfO4zx/+8Icv6OiN74hO3W9961vzyo0aHdE0tVo8T4YFgYu5lrv+mabp0eKYozP87W9/e7nPfe4z7xSiszo6tWPavPo1Pmr0VtyTsTZHfY2fCBPiuVN/FkYn8Xe/+90Sv0v911Ac0KDwOst70LFG/Qix4zcspqOqj66IZ0BckyeccEIVkCzm2dM2cGhaNH799devnntNoUi0Xawx8NKXvnTB/dJzG/RbNu37f9r14/yW6vnS9JJBhFXxmx5rCK2wwgrzLtO4ziO4i+dY/L2mt93tbnerpmCMQN9GgAABArdfAYFDftsLHPJNVSRAgMBMCAgcpteMmYHDoKkkmt7CHDS9Q5xpdGQ+5CEPKTE9SmzXXXddtTBmzGHfv0XnZ9Tun/YlQo/o7G/aok784z+mWqhvMe1TdOyvvPLK5dJLLy3f/va353UcxV/8evOIx2dHzbPcNJ1D7zujM6H3Rmp0BtWPp/5dWYHDoPapH1d0jsRaEjFapKnzLDpoIxhqu4Bwm6u3KXBo87m2+7z85S8vb3zjG0euWdG0hkbvO9Zbb71qLZDocIyOvOjwjrarG8UCrtEx27tehk2R0TRNSu8eiDfwYwvr3joFS3l8g94QHucejX1HvT0/rKM3RjnECJyYhuZPf/pTtQbBz3/+8wXNHp2uEfw88IEPHHhJNIU7sXN8R6whE8+d6LiddLHgttfkbblfPN922mmnBaPE4pj6n4XxzAzzCGDrW9sphwYF0eN8Vzwzo32bpufLdBw0eq7/O3rXS/xvcf9ef/31Qw8hgs54/tQ7nfs/1DZwGBQWRa0111yzWv+nN2VTLGB88cUXzwuLe+Yxsqq3ZkXTdGex37Tv/2nX7/kuxfMlwvkIYc8555wF10JcL1tvvfXcSKoYBRrTyzXdU21C8czrXS0CBAgQ6KaAwCG/XQQO+aYqEiBAYCYEBA7Ta8bMwCGOctDUFE1z58dUBE9/+tOrN9LH3WIR5piaI+aj7p9WJTpnY0qCQVscX0wP1BQ6DPrMQx/60OpNxAMPPHBul1GBQ+w4rFNv0HfFlCXxZmR0PPS2rMAh6kXocPjhh1ejHRazte24H7f2tAKH6EQ+/vjjq8Wjh3X49R9vLIob12X/qI4259P7rggYYp783//+99XHBnXo9Wo2Lbre/331KTaW8vgGTW3TxiP2ifsmFm8dNj1S7Bdvs8cb9v1v+7b9jggbYmRTjIoYtg3r4Ox9Lt5UjhEat4dtEvMIdWMx9ghqRm3hHmshhOu491TUjpEr0S69AG7U903654OmRRq3brytHr9REZiNmo6pbeCw2N+V3rHHSKx4FvZPfzhsKsJp3//Trt8770mu9bbPl3jxIUKHGLmxmO3oo4+uprwaNq3ZYur6DAECBAgsewICh/w2Ezjkm6pIgACBmRAQOEyvGbMDhzjS6PzbfffdF7z53fSmc3Q4RAd4TCHTZouO/uOOO67EnPDRgVxffHpQ53x/7RtuuKEcccQRVUfoqK3XYRpTivTPvx3zvsfaBuuss87QEtF5ddBBB1Xzd4/aeh0OMTVHLKza2wYtDDpOJ1X/d/emc4iOpyuuuGLUYVV/Pu5c5q2K9u2UHTjEtE8xbUtMB1WftqXNscXojljjY9A0SfUacZ1E+8WiyE1v0p999tkD528f1enWtP7BUh5fjOaIqUFiZEu8ydtmW3vttatFyqMDrm3QE/dltFesJdA0sqbpeyMEjJCxPh3YoGMc1Sl4e5s/fZxnYZgupl17bTHOszA+Ex3hr3vd66qgd9g6O22ux3H3iWs+7rF4Dten7hpVK441rqN47re9Lsd9lv/gBz+o1jppe2wxnVlMlxXTwjWNqnrTm97UuL5DnOu07/9p1++111I8X+L5GNPeRcjd9hkWL2PEM6/tOiGjrj9/ToAAAQLLvoDAIb8NBQ75pioSIEBgJgQEDtNrxmkEDoPeJI6/PJ1xxhnlaU972oITijebTz755BIdszEfdu9N2Og4js79WGA6Ft+N0Qb9HZiXXXZZNQVKb47wlVZaqZoCpM20KL3vjDCgf2qcmDon1oGIdQ16azt86lOfmtdh3CbY6J1keMT88RGOxLQg/Z3Y0ZEfb9NH53+vY7y+qOu+++5bTj311AVm43ZS1QtER09Yh/t5551XLfjd7x7hTsy//tznPneBe/YVOWngEHa9442222KLLSZ+UzQsYvRN2MeUXv1Tp8T0JTHtV6zLsdtuu5W11lprjiTaOxY0jk6k3jZqrvtoi09+8pNVmFafBiWu+c997nPVlCn921IeX3xvfF/MOx5vbUdn7NVXXz3XqRb3afjHfRHBYqy9sNg3dWPkU9xvMb1RTAtTd7///e9ffUfdve01GZ2Cp5xySrVGRH1KrKZwp23dZXm/mKonrr8YtRDP1P7pXqJdozM0nr/x34tt155PPHc/9rGPVQvW178r7uNtttmmWsNhxx13nPi7Mtrkl7/8ZTVVTlyTcW9GaNU/UiNG78Q0ajFdXwRsW2211djHvZhneW99hliDKO7LuB97WxzT5ptvXuK5E8cUb+n3bxG2xzOqt8UaFeeee+6851jdbtr3/7Tr985n2s+X+J64fz7zmc+Uj370o9WLCTGFVW+L+yf+ThO/rbEIeIRAbUPZjOtZDQIECBDovoDAIb+NBA75pioSIEBgJgQEDjPRjMv0ScSiwfFGaW8bNOog4yRj9EUsZtvb4k37CAVsBAgQIECAAAECBAgQIDC7AgKH/LYVOOSbqkiAAIGZEBA4zEQzLtMnEQFABAG9bdCog0lPMt6Oj2Aj3iLvbcOmu5j0+3yeAAECBAgQIECAAAECBLohIHDIbweBQ76pigQIEJgJAYHDTDTjbXYSMV1FLHIac2s/4hGPqKYFiWmd2s4LHlOwxJoUMe1Qb4tFlw855JAF5xTTbsR0IDENSXxXTAUVi1SvuOKKrc4/pu+IBYf711aIqRl22mmnVp+3EwECBAgQIECAAAECBAgsmwICh/x2Ezjkm6pIgACBmRC49Xfnl1uuPXrZPJc7bVFWuPc7ls1jn5GjjvmTt95667k5rqPzP+a83m677Vqd4de+9rXy+Mc/vvz5z3+u9h/2+fpc3Ouuu2654IILqjmb22ynn356edaznjW367ifb/Md9iFAgAABAgQIECBAgACB7gkIHPLbROCQb6oiAQIEZkPgpuvLzVfuU8qtf+3wXZa25dfZvyy31t7L0iHP3LE2LUj8nOc8p8Rim6MWQP3pT39adthhh3LllVfOucTIhRjtsMYaayywuvbaa8u2225b4nO9LaZjetWrXlUa/vI47/MXXXRRtZBkbwHs+MNYUPq0005rPUJi5hrPCREgQIAAAQIECBAgQOB2IiBwyG9ogUO+qYoECBCYGYFbf/WRcst171+2zmflDcoKG566bB3zjB7tm9/85qrTv3+LaZJiaqT73Oc+C8765ptvLl/84hfLC1/4wnLVVVfN/fnyyy9fPvGJT5QnPelJjVI33XRTOeCAA8oHPvCBeX9+4IEHlqOOOqqstdZaCz73l7/8pXzsYx8rL3rRi8oNN9ww9+d3uctdqmN48IMfPKOt4rQIECBAgAABAgQIECBAoCcgcMi/FgQO+aYqEiBAYKYEbv3deSWmV7r1lj91/ryWu9PmZfm19ixlhbt0/lhvDwd43XXXle23375cfvnlC053vfXWq6ZX6o1Y+M53vlMuvvjiEkFAfTv00EPLscceO3TEQXxHrMPwq1/9asHnN9xww2oExMorr1wi1PjWt75VHdMtt9wyb98INk488cQq8LARIECAAAECBAgQIECAwOwLCBzy21jgkG+qIgECBAgQIPA3ge9///tll112KT/60Y8WZXL00UeXww47bOQ0TFH8C1/4Qtlzzz3nTY/U9ktjmqeTTz65Wsth1DRMbWvajwABAgQIECBAgAABAgS6LSBwyG8fgUO+qYoECBAgQIBAn0BMWXTEEUdUowfabhtvvHF597vfXR772MeOFQD87Gc/KwcddFA1BVPbLRa3jumYNt1007YfsR8BAgQIECBAgAABAgQIzICAwCG/EQUO+aYqEiBAgAABAg0Cv/71r8snP/nJcsYZZ5SYQun666+f2ytGGESH/84771ye/exnl/vd735jBQ31r7vmmmuqNRrOPPPM8oMf/KD89re/ndtl1VVXLZtvvnk1GmKvvfYq66+/vvYiQIAAAQIECBAgQIAAgduhgMAhv9EF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mhc45JdXkQABAgQIECBAgAABAgQIECBAgAABAgQILBMCy3X5KDt9cH+DEzh0+QpybAQIECBAgAABAgQIECBAgAABAgQIECCwVALWZaHYAAAFHUlEQVSd7tPv9MEJHJbqGvU9BAgQIECAAAECBAgQIECAAAECBAgQILAMCHS6T7/TBydwWAYub4dIgAABAgQIECBAgAABAgQIECBAgAABAksl0Ok+/U4f3FK1kO8hQIAAAQIECBAgQIAAAQIECBAgQIAAAQIEJhMQOEzm59MECBAgQIAAAQIECBAgQIAAAQIECBAgQIBAKUXg4DI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AgfXAAECBAgQIECAAAECBAgQIECAAAECBAgQIDCxgMBhYkIFCBAgQIAAAQIECBAgQIAAAQIECBAgQIAAAYGDa4AAAQIECBAgQIAAAQIECBAgQIAAAQIECBCYWEDgMDGhAgQIECBAgAABAgQIECBAgAABAgQIECBAgIDAwTVAgAABAgQIECBAgAABAgQIECBAgAABAgQITCwgcJiYUAECBAgQIECAAAECBAgQIECAAAECBAgQIEBA4OAaIECAAAECBAgQIECAAAECBAgQIECAAAECBCYWEDhMTKgAAQIECBAgQIAAAQIECBAgQIAAAQIECBAgIHBwDRAgQIAAAQIECBAgQIAAAQIECBAgQIAAAQITCwgcJiZUgAABAgQIECBAgAABAgQIECBAgAABAgQIEBA4uAY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/H9OdgYLjKrxhgAAAABJRU5ErkJggg=="/>
          <p:cNvSpPr>
            <a:spLocks noChangeAspect="1" noChangeArrowheads="1"/>
          </p:cNvSpPr>
          <p:nvPr/>
        </p:nvSpPr>
        <p:spPr bwMode="auto">
          <a:xfrm>
            <a:off x="63500" y="-136525"/>
            <a:ext cx="3724275" cy="962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Plant_Disease_Methodology_Fixed.drawio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519" y="1324599"/>
            <a:ext cx="7725854" cy="540521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551" y="1496746"/>
            <a:ext cx="6520041" cy="2390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1.Data Collection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Dataset sourced from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Kaggle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Contains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38 different classes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of plant diseases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Images organized into train, validation, and test folder</a:t>
            </a:r>
          </a:p>
          <a:p>
            <a:pPr marL="457200" indent="-457200"/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pPr marL="457200" indent="-457200"/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122" name="AutoShape 2" descr="data:image/png;base64,iVBORw0KGgoAAAANSUhEUgAABhwAAAGUCAYAAADOLIjWAAAAAXNSR0IArs4c6QAAAe50RVh0bXhmaWxlACUzQ214R3JhcGhNb2RlbCUzRSUzQ3Jvb3QlM0UlM0NteENlbGwlMjBpZCUzRCUyMjAlMjIlMkYlM0UlM0NteENlbGwlMjBpZCUzRCUyMjElMjIlMjBwYXJlbnQlM0QlMjIwJTIyJTJGJTNFJTNDbXhDZWxsJTIwaWQlM0QlMjIyJTIyJTIwdmFsdWUlM0QlMjIlRjAlOUYlOTMlODElMjZhbXAlM0JuYnNwJTNCJTIwS2FnZ2xlJTIwRGF0YXNldCUyMCVFMiU4MCU5MyUyMDM4JTIwQ2xhc3NlcyUyMiUyMHN0eWxlJTNEJTIycm91bmRlZCUzRDAlM0J3aGl0ZVNwYWNlJTNEd3JhcCUzQmh0bWwlM0QxJTNCJTIyJTIwdmVydGV4JTNEJTIyMSUyMiUyMHBhcmVudCUzRCUyMjElMjIlM0UlM0NteEdlb21ldHJ5JTIweCUzRCUyMjE4MCUyMiUyMHklM0QlMjIyMTAlMjIlMjB3aWR0aCUzRCUyMjM3MCUyMiUyMGhlaWdodCUzRCUyMjgwJTIyJTIwYXMlM0QlMjJnZW9tZXRyeSUyMiUyRiUzRSUzQyUyRm14Q2VsbCUzRSUzQyUyRnJvb3QlM0UlM0MlMkZteEdyYXBoTW9kZWwlM0Uu9YCaAAAgAElEQVR4Xu3dC9h15Zw/8LuDkkqSlGhCoRNFDqkYIlMqiopEGFJIEUryT1ROJacwFEmNhho0IiHnaGKaouiSHEqGchiZyanD//ot9jP7Wc/ae6/97N9+Wu/us67LZca79m+v9bnXWvt97++673u5YiNAgAABAgQIECBAgAABAgQIECBAgAABAgQITCiw3ISf93ECBAgQIECAAAECBAgQIECAAAECBAgQIECAQBE4uAg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CBxcAwQIECBAgAABAgQIECBAgAABAgQIECBAgMDEAgKHiQkVIECAAAECBAgQIECAAAECBAgQIECAAAECBAQOrgECBAgQIECAAAECBAgQIECAAAECBAgQIEBgYgGBw8SEChAgQIAAAQIECBAgQIAAAQIECBAgQIAAAQICB9cAAQIECBAgQIAAAQIECBAgQIAAAQIECBAgMLGAwGFiQgUIECBAgAABAgQIECBAgAABAgQIECBAgAABgYNrgAABAgQIECBAgAABAgQIECBAgAABAgQIEJhYQOAwMaECBAgQIECAAAECBAgQIECAAAECBAgQIECAgMDBNUCAAAECBAgQIECAAAECBAgQIECAAAECBAhMLCBwmJhQAQIECBAgQIAAAQIECBAgQIAAAQIECBAgQEDg4Bo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y0LgcKtmIkCAAAECBAgQIECAAAECBAgQIECAAAECBEqn+/Q7fXB/u3gEDu4iAgQIECBAgAABAgQIECBAgAABAgQIECBQBA6TXgQCh0kFfZ4AAQIECBAgQIAAAQIECBAgQIAAAQIEZkGg04MIOn1wf2t9gcMs3AbOgQABAgQIECBAgAABAgQIECBAgAABAgQmFeh0n36nD64pcLj1VvnDpFekzxMgQIAAAQIECBAgQIAAAQIECBAgQIBA9wWWW25BF36n+/Q7fXACh+5f8I6QAAECBAgQIECAAAECBAgQIECAAAECBKYjIHDId503pMEIh3xgFQkQIECAAAECBAgQIECAAAECBAgQIECgewICh/w2ET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JgdgZv+t5TvvqWU6y8s5Q+/GO+8Vv27UtZ6SCmbHlzKyncd77P2JkCAAAECBAgQIECAAAECBAhMWUDgkA8scMg3VZEAAQKzI/DNF5Vy3QWTnc+d7lXKdieVssp6k9XxaQIECBAgQIAAAQIECBAgQIBAooDAIRHzb6UEDvmmKhIgQGA2BP7nx6Wcv1vOudzpnqVsd0opq6yTU28Zr/LsZz+7fPjDH547i7//+78v55xzTllttdUWdWa33nprOe6448phhx224PMHHHBAeec731nucIc7LKq2D80X+I//+I/y6Ec/utx4443VH9zpTncqX/3qV8tWW221zFH9z//8T9lll13KV77ylUUd+9prr11WX331svXWW5fddtutPOEJTyhrrLHGomr5EIHbm8D//u//lk984hPlxBNPLJdddlmJ/z+2eFZvuumm5clPfnJ5/vOfX9Zff/2JaX7961+X008/vZxxxhnzvmv55Zcv973vfcsTn/jEsv/++5dNNtmkNPyDe+LvH7fAzTffXC655JLy8Y9/vHz6058uV199dfntb387V2bVVVctG220Udl+++3LXnvtVT1/x/2Nm6Vn+bi+9idAgAABAgTmCwgc8q8IgUO+qYoECBCYDYFrzinl4iPyzmXV9Ut51IdKWflueTWX0UqZgcOwsOHlL395eeMb3zh2R8wyyrokhz1LnVSTBg5N4DvuuGN561vfWnWYLgvbz372s3L88ceX5z73uWWLLbZYFg55mT3G733ve+WEE04oxx57bFlnndtv+PyXv/ylvP3tby9HHHFEif971Lb77rtXofG97nWvUbsu+PMIMQ4//PDyrne9q9VnH/awh5UPfehDt9n9G8HIW97ylup4//CHP7Q65tjpzne+cznmmGOqgGaVVVZp9blZepa3OmE7ESBAgAABAgMFBA75F4fAId9URQIECMyGwNVnl/KfR+aeS4QOjz6tlJXWzK27jFXLChwibIgOvFe84hULBIQN07koZqmTahqBQ0/96KOPrkbcjPvW8XRabWHVG264oer0jU7KOMZldZTKUnlN8j3/9V//VV7/+teXf/qnfyp/93d/Vy688MJyj3vcY5KSy+xnf/e731Wd4medddZY5xAjqT72sY+VnXfeufXnIkyLsOLb3/5268/EjnE//PM//3PZY489lmy0Q4QLETK85jWvaRXCDDqhDTfcsBrFEcHJqG2WnuWjztWfEyBAgAABAsMFBA75V4jAId9URQIECMyGwDQCh5BZ7d5/nV7pdryQdEbgEGHDu9/97nLwwQeXW265Zd41J2yY3i04S51U0wwcogWe+cxnVp3MMf1Jl7brrruubLfdduXKK6+sDmtZnharS65Nx3LppZeWxz72sXPT4dyeA4foVI9pi0477bQFVBtssEGJqfVWXnnl8qMf/agKwOqjH2L6owgdnvrUp45s9gg2Yr/zzz9/6Hf98Ic/rKZUq/+GjPNdIw9mxA6/+MUvqmdF07H2PhrHEyFV/Hcca4RY9WPu7ds2MJmlZ/mkbeDzBAgQIEDg9i4gcMi/AgQO+aYqEiBAYDYEphU4hE6s5bDhvqWs8YA8qxXvVMpdNsurN8VKkwYOETaceuqp5XnPe96CTpfXvva11VQdXX2zfIqsS1J6ljqpmgKHtuuJ/PGPf6w6kS+//PLqbe1Yk6RpCpT99tuvCsa6dD1GZ2WsOxHzwgscpnvb1O+X23PgEFON1UejbbnlltVogvoUZHEvnXLKKeWlL33pvOBh4403Lp///OeHTq8Uvw9HHnlkNXqnfxv0XTHtUkzZFKML+jvxY42EL37xiylrSAy6yn7605+WHXbYYS78698vRim88pWvbFwbJs4x7uMPfvCD5Q1veMOCZ0+bwGSWnuXTvYtVJ0CAAAECsy8gcMhvY4FDvqmKBAgQmA2BaQYO0xTa7JBSNnr2NL9h4tqTBA7R0RJvuT7jGc8QNkzcEuMXmKVOqkkCh7pcTFH0kpe8ZN5i6L19Yo2EGHXTlU3gsHQtIXD4q/WPf/zj8qhHPapce+21c/iPe9zjyr/+678OXWg9/jwWRe4PAmLqoQMPPHBgIy7muwb9rkSAfdRRR03lghk0CiMWyY51JGJkTJsFrH/zm9+UCDZjgen+7W53u1v58pe/XDbbrPlFhFl6lk+lgRQlQIAAAQK3IwGBQ35jCxzyTVUkQIDAbAgsq4FD6G97cil3Gz2H823VUJMEDk0dUHEeRjYsTWvOUidVZuAQ+jfffHO14OurX/3qsTr+lqbl/u9bBA5LJy5w+Kv1iSeeWAVyvW1UZ3hvvwgC4nMxSqi3jRqFFCMmYoqi3tZ2yrCYwmmfffYpZ5555txnH/rQh5bPfe5zZc01c9dduummm6rziinX+rcIZSJQX3fddce6SOPYX/ziF5eTTjpp3uf23HPPagRJ0wirWXqWj4VlZwIECBAgQGCBgMAh/6IQOOSbqkiAAIHZEFiWA4f1dy3lIfOnk+hSoyw2cBA23PatOEudVNmBQ7TOoI6/6AyMN7PbvLE87VYWOExb+P/qCxxKabrPxrkfvvCFL1TTCkX4EFt0xl9wwQXlvve9b2NDHnTQQdW91tue+MQnViMp7njHO45s+H/7t38rT37yk+f2u+td71q+/vWvl0022WTkZ8fZIaaF2nHHHeeN3Nhiiy3KOeecM3S6qGHf8etf/7rstNNO5Vvf+tbcbjG10mc/+9lq2qb6NqSnIg0AACAASURBVEvP8nHs7UuAAAECBAgsFBA45F8VAod8UxUJECAwGwLLcuCw5oNKefTChTm70jCLCRxiuoinP/3pCxYSjfmrDz300LLCCit05fRm+jhmqZNqGoFDNP7PfvazqoPviiuumLsW7nnPe5avfe1r5T73uc9tfn0IHJauCQQOpVoEetttty2xOHJs8Q/aGDXw+Mc/vlVDjPvMqf++7LvvvtWaP222cb+rTc36PrE+xe67717OO++8uT+KURixXsQjHvGIxZSc+0z8Tu6xxx5z4Uz8QfxuxkLdK6644rzaS3GuE52MDxMgQIAAAQJLJiBwyKcWOOSbqkiAAIHZEOgPHO6wfLn1Dst1+ryWu6WU8seb/3qMaz6wlEef3tnjHTdw+PSnP13N433jjTfOO6essCEWAI65rj/xiU+Ur3zlK1UHWbyp3ttiOop4m/Yf/uEfqrUjYpqNxQYc0dkbnT8f+chHyve+972571lvvfXKrrvuWuLt3HibNv7SV+8QH3fB2R/+8IfVFBvRCRXn1JsHfcMNN6w6ofbff/+5BVHrndCDpi2ZtJMq3lK+8sorywc+8IEFx7XqqquWzTffvOy9997VlChrrbXWVK/haQUOcdAxVcoLX/jCeccf/1uYt9nCKRaUjTezzz333PKd73ynXH/99fM+uvbaa5cHPehBldduu+021KvebqOOId70jutx0JZ9fIO+J+a5/9SnPlXNaX/xxRdXC3X3tnHOf9T5xsLBn/nMZ6rr8qKLLpr3PXHfxXz6L3jBC6oO4VH3fhzvk570pFFfWf152+l+WhXr6E5hG6MUYlTCV7/61RLrncSb/INGKNRPI0YYhH9MQxTb6quvXoV3MSKgaav/vsQz+/TTT281umjS51ubJvjmN79ZHvOYx5Q///nPc7uPM+Jj2HfE/RK/U//+7/8+t9ugsHPSc/3lL39ZtWNc73HPxG9I/xbTUN3//vcvMa1T/H7H2hTjbtO+/6ddv3e+mc+XQYbRHv/yL/9SzjjjjHLZZZeV+M7edo973KNss8025WlPe1qJET/xW2sjQIAAAQL9AgKH/OtB4JBvqiIBAgRmQyACh8uOKjffc7VS7rDsvD2//K/+tyxXHjAzgUN0VEWHxX//93/Pu64ywobo+Dr66KPLO97xjgUjJ4ZdxNFh//73v7/1op5RK/7xf/jhh8+b6mPQd8Tbr+95z3vKaqutVnbZZZcqBImtbeAQbxK/6EUvqgKUUVvMI/7GN76x6gTceuuty9VXX119ZBqBQwQsz3nOc+ZN+THs+GJh2GOPPbbc+c53HnUai/rzaQYOTQvXPvWpT606hOpvGvcffHTkR2fqwQcfXC655JKxzmuYV1bgMK3jq59o3C9HHHFEdb/0Lxicfb3E2+bxHa95zWtaPQPa3PsCh7Eu25E719d/2HTTTatnYqwD0bSdcMIJ8xZpH7V/f436+g/RWX/hhRcuepqjpuOrT/kUz4MvfelLZbvtthtp0WaH+O2ItWRiaqgIDeO5Hr8l9W2xgUM8x1/60peWmBZqnC1+1975zne2spz2/T/t+j2XaTxf6ubxex/XVP/aI8PaJV6gOOaYY6o1RFZZZZVxmtC+BAgQIDDDAgKH/MYVOOSbqkiAAIHZELj67HLzb49fpsKGHvzyv7tbWe6RZ3W2HdqOcPjGN75Rdt555wVhw5vf/Obyyle+stUbq4MQojM33kK+5pprFu10/PHHl0MOOWTkccQUO9HZ8u1vf7v1d93vfverFg+Njp1xAofFnFe8PRydrvHm4zQCh1hMOToNw6pt53EPKt6Kjbftt9xyy9Z2bXecZuAQb2PHKJIYodDbNthgg+ot7+jEbNpiVE2EUm9961vbnsKC/TbbbLMSI4Liu/q3jMBhmsfXf6y/+c1vqmlhohN23C3emo+3rtvMuf+Tn/ykCjPHuS97x/Pyl7+8CuqaFuMVOIzbaoP3jzZ63OMeV43Q6m0Rxr3tbW8b+NxtGkEQo8r6F5Ju+samNRAGTUe02DOMETqxHkX/NTethalHHeO4gUOEjbF4d/iP+xzvHUuERDFiK8550Dbt+3/a9XvnNa3nS79bjGKM3+0YNTjuttgFysf9HvsTIECAwLIhIHDIbyeBQ76pigQIEJgNgR+/t9z8h48uk+ey3B9XKcs/5NzOHnubwCGmaIipIeojGzLChpiqJubYb/pHeowiiDdC11hjjcovOrriDdf+6Ql6sG2mQ4kpG+LN9vPPP39Be0SncIwkWHnllcull15adUL1d+Tc/e53r6Zv6U1VMWqEw7Dzio7o3vzgMd3G5ZdfPu944s3t+J7etFVZIxyik+q4444rhx122ILzj87ahzzkIdW0QLE1GcT/fpe73KWa7/zhD3946jU9zcAhDrT+pnW8TRrh0cMe9rAF5zHMqTfVVM/pT3/6UxVcXHXVVY0ez3ve86opnfpHUkTnV3TSxhu3cS2fddZZc1O6xD8w4m3omKKot8UImf6QZ9rH1/veQYtux+K3cQ2HXdwTYRCWcc3Xt+hIi07/3j3chDTsXonpzeJt8/h83L8x3dp11123oMx+++1XdcDWQ4cI/eIt89hiGqyzzz57bk79lVZaqQpTelOaxDXxspe9rNz73vdOvbZnoVhMIxZTwPSvhRJTw8S0TBtttNHAU4xraJ999pn3xnc8Q+IN8EHrRsR9EW98x5RavS3aKkbYxfWUtcUzLur9/ve/nysZ9+vJJ5+c9RWt64wbOER4GlMj1cOGuP5jFMlWW21V3ZsRMMfC1fEb0xRMDPptiQOf9v0/7fo9/Gk+X3rfMejvFvXf1WHPsBhxGKM1m4LT1heSHQkQIEBgJgQEDvnNKHDIN1WRAAECMyFw61VvKLf86XPL5rn85Q5lhS3Gm+5gKU90VOAwKGxoO6Jg2LnEm+cHHHDAvI6l2D/m24/plZrWDYjO1nhrNjqG+ju/4nPD5t6O74pOrOj87d+i0zTmpI9Omv4tpjWKaWRiNEDTNixwiM7zpzzlKQumuRg0jUWMuohpGAZNu5QVODR1UsUUSdEhG51X9Y6O6AyPaTdiipv+zqqNN964Ord73eteaZfqtAOHpjfdB62N0DQCIUZ3RAfo9ttv37huQFwvMbVYhHD9W3SuxrRMsR5G07aYRaOX6viicz/eaO9v+7gWXvWqVzXOOx5TV0XHfz3Qi3nM4+30pm1QR13cKzG6pL6wd9z/3/3ud0s8t+rTXMUzKUY7DNosGj3e7RoBcwS8EdbVp+yJZ0VMSRbPuVHboA7fePa/4hWvqAKe6ByPZ0AsYH3ooYcuCPAywu36cTY9E8ZZ22XUeY/z5+MEDjESMJ5D8UZ9b4vA/X3ve18VCjV1WEeIc8opp1Sj9PrXRIoOjVgvZccdd1xwuNO+/6ddP05oqZ4v8dvw/Oc/f84wQtm4liJEqLdHPMMi7Ir1fvr/DhOhWpg88pGPHOfSsS8BAgQIzKCAwCG/UQUO+aYqEiBAYCYEbv3vc8stP5/fkbfMnNgqm5QV7vPezh7usMAh3vLfaaedyq9+9at5xx//II6pYmIhykm2WEwx3jDtHzkRHZqvf/3rR06NFG8rx/QFbafDiE7feKO2f3HQmNYjOgUGLdoYHQOnnnpqFW7U3w4dFjjEoqjPetaz5tG89rWvrQKMQW8vRidQrJHwute9bgFpRuDQ1EkVU0VFZ9OwN5TjYJrW7mjbTm2vj2kHDk2d9G9605sWjPaINo9gKt6W721t3uSOfXvXy3Of+9x5px3XQ7zl3bSNGzgs5fHV57dvs5hudPDFXPVxv/W2uE8j7LrjHe+4gCA6kiPA6N/arAkTYVh0WIdt23YSOIy+G5umGap/KkZgRQdrPJfabuOsZdNfM56XMeIgnqcN//hu+/WN+9WvvagfgcegkRcTfdmID48TONTX0Rhn9McXv/jF6je9/3fw1a9+dfXbU9+mff9Pu36cz1I8X/74xz9WIyfjt7S3xbSIsY7PsK1pirL47YmQ30aAAAECt28BgUN++wsc8k1VJECAwEwICBym14yDAod4e3LYugqj5u5uc8TxRmZ0Gva2eHM+3vBbZ5112ny8tF1UNEY3RIdVvJHb22JKmOh8iamShm3RwXvkkUdWCzv2b4MCh+hwjemnYqqk3haLTccaEKMWhWyafiRqZAQO9U6qcadGqocosfZBdCrX30Bv1XANO3UlcIhwLbxjMdbe1qbzqLdvU4dtdOZFp17TNm7gsFTHFx36MbVT/2iFQSNC6uf12c9+tgoD496Jbd11162mnYo1Hfq3X/7yl+Uxj3nMvLd8B02N1GTXNM9/BHtHHXVUo7XAYfTdWb8e65+IgDie2/GsHjcAiOvh61//etURG1M0Ddui9j/+4z9WHcZNI91Gn8noPeqd0W2m5RtddXF7tA0cmjq32wSBvaNqWs/mGc94RhXc9bfntO//adeP812q50t8zzbbbDO3tsk411H9d/m2WkNkcVetTxEgQIDAtAQEDvmyAod8UxUJECAwEwICh+k1Y1Pg8Ja3vKUa7t+/OGj9CGLKgOhEjzf7FrvF26Tx5nN0zscCyTGVUtObloPqt+2kifPYdtttS7xl29uGTfNS/76mjotBgUN0qMXCz9GxE9u40yQ0jfqYNHBoCkHGHaHQVCNz+pFpBw5N10DTfO2xiGlMMRUjZ+I/sfZCBFP1zvJh13z9ntp3332rkTJN27iBw1IdX1N7DBup0X9uMUVYBAnRORodaDGdVASU/etSxP4RAMZzpre1HUnS/131GjE1WqwnEQvi1jeBw+gnddsFzWNtnRjlUJ+KbtA3xJRjMU3eO97xjnlT+ow6onG/Z1S9/j+v36err756FaJuscUW45RJ2bftb1lMjRTucZzxfIqAM4LAWOek7VYPWpp+X6Z9/0+7/lI+X+rP8PjN+NKXvtSqTWJ9jZ133rnEtRfPygc/+MHVs3LUywlt29p+BAgQILBsCggc8ttN4JBvqiIBAgRmQkDgML1mrHe6RKdfLDTZvzBrhAsxN/RHP/rReVMLRSdsvAF9Wy2y2raTpj4SIhaIjjeu4y39tltMhxRTvfS2QYFDfb9hi3I2fXfTG6iTBg5tnUZZ1M8twqbo8O1fEHlUjUF/Pu3AITrBo/Py2muvnTuEYUHAYs8jPjfNwGGS4+p9ts3xxdvoMeXYRz7ykbmvjPv9nHPOKZtsssnEhxH14w32WD+lt8V85x/84AfHenO+HiQN6+wTOIxutpg+LUaDxaL2Mfpr2ILgbddxiLU2Bo2Wi5Fm8V2xhkO0ZSxC3b/GQO+Io5M81ueI/bK2+n0wbJq8rO8cVCfrGd3mONsEDktx/8/K8yUWHY8RXfGyQW+LkUDxQkaM7rIRIECAAIFxBQQO44qN3l/gMNrIHgQIELhdCggcptfs9U6X+jf1RjJEh1FM3XDSSSfN22WHHXYoH//4x8tqq602vYMcULltJ019rujFdJSfe+65VadCb2vqnGqa7mLQ/NjDsGKR1v7FbycNHOqBS3Qcf+Mb32g9dVXvWKOd+0e0DHubfNyLYdqBQ9Ob29OaL7tNh37PZ9wRDuO6Nu3f9vjqoweiVjwP9thjjxLrVMQohqZ1GdocY9PUU7FI9CGHHNLm43P7NHX2DRp5I3AYi3bezrEgeDyT6gvbj5qa7aKLLqqmmOtfpycKx7RKMZotFq3v3yLsjhFFMdrtqquumvdn2QtH138XxpkKZ/GSzZ9s+1uW8b1tAof4nmne/9Ouv9TPl5jGrb7+UoxSiFA7gtStttpq4PpNGW2qBgECBAjMloDAIb89BQ75pioSIEBgJgQEDtNrxmGBQ3QuxhvOe+21V/XWcbwlHgHDFVdcMdWOoGFnG536Mf93TMUUU7z8/Oc/n9u9qcOoKQQYNqf+oO++9NJLqwWuo4MztqbAoWl+/TjOpzzlKWM1YD3cmDRwqI9MiOlmYl2JQQtYDzrYWOTy85///NwfD5qbf6yT/dvOt0Xg0LRo9GKOPd4GjuAgOkpPO+20apHt/kXGM6dUWsrja1ojof798YZ6zAG/++67l/vf//6t30BvmuIqni3jjpaKt+Fj1EX/wvaDQj6Bw2Kunv/7TIQBMd1efT2SQc+nuKfj2df/zGg7KiKmDotgK6am6W3xexTrg8R1krEti2s4LPa8416OkDnC5wiO+0eRDGq/ad7/cR7TrL/Uz5dY8+rRj3509TvQtMW1G1MmxaiuCOBilOW4a6Astu19jgABAgSWPQGBQ36bCRzyTVUkQIDATAgIHKbXjIMCh3rY0DuC6Dzacccd53WoxjoF0ckaHfIZW3RsRWdELNwbU+DEGg/xpmysbxCLTQ7amgKHpjegF9PRXH8TvSlwaJq2p+1Cu/3nVO8YnTRwGDWKZbFtlvlG8LQDh/raGnHO475RH8cY18Hll19efvCDH5RopwsvvLBaf2TYtlSBwzSOL+aJ32mnneZ16A861+hMjg7m6FSLdUyGBVpt1wpYzLU5yFvgsBjN+Z+JjuoXvOAF86bCin8Ux3o8j3/84+ftXF88PP7w+OOPnzd6a9gR/fSnP63ChSuvvHJut+isjVEWGXPc10d+xZd85jOfqa73pd4yRjhEuB7rDUUgf80111S/mxEyROd7fwBaP7dh0/5N6/7vHcO06t8Wz5cIcp7+9Ke3WqMkRgbFNJUxUiyCiMypwpb62vV9BAgQIJAvIHDINxU45JuqSIAAgZkQEDhMrxmbOqMHhQ1xFPE295FHHlmOOeaYeQe18cYbV2+y3ute91rUwUaQcOaZZ1YdUtGhu5itqQO8HhRE3cWEAG0Ch4xOozg+gcNfW3/c9S+GXTNNnYujroO41r///e+X4447rro2h4Vdw757WoHDUhxfnFcEaTH9TH06nWHnHM+QAw44oMTi5LEuTH27LToEpxU4NIVli3l+tfnMbbnOQO/4mha2r48qaVqjI9ZqOO+888oaa6zR5lSrferT+mSGnE0h5KDpuFof8CJ3XOxvRwQLb3/726vRfv3rLo1zGKOes9O4//uPbxr1b4vnS5xTvCQRUyjFYtBttwjP4v6JZ2x9irG2NexHgAABArMlIHDIb0+BQ76pigQIEJgJAYHD9JqxHjhER+EHPvCBauHbQUP+B02FsN9++5V3v/vdY03VE6MZYnHF6Jy84YYbxjrR9dZbr3rjPDq3YhM43KladDXmi+7fjHAopT6t1Oqrr16+9rWvlS222KLxmltMJ1gUijdX423i/mt5GoHDUh1fP06vczMWdq7PyT/oxo3pu2Kx+e23337eLrdFh6DAYazH68CdmwKW+ro4TXPoL2Yquxjhtu2225YY7dDbonN9n332mfhkmqbded7znldOPvnkiWuPW2DcwCGeL/FMO/HEE8f6qhh1FPdk/9Q/owKH3hdk3v9NB51Z/7Z4vvTOqT8IjqC7aRH0pvOPlzZilMQmm2wyVpvamQABAgRmT0DgkN+mAod8UxUJECAwEwICh+k1Y70zum3nQ0zXEJ2IN95447yDiznsn/nMZ7Y64PiH+OGHH15NbTNsixAk3ux9+MMfXr31Hv+J+eJj6oiYN7l3DKZUahc4DOsAb9VwU9hpmlMqNdUetuD1JZdcUmKR9OgAG7atueaa1XUY12BMIRTX51prrVWFdR/+8IfnPpodOCzl8TWdf3SoRQdwvK0e4UNMizJsypYIYWJ9iwc/+MFz5cbtYM245AQOGYp/rTHqdyNrZFmMKnryk59czj///LmDX8yUeE1n3rS+T0xvE9NDxb2dsUXwsttuu5W11167+u/4zYwRP/WOhHHuhwgbY82UuO+GbauuumrZaKONqsAmFniP/47vjnU4XvWqV819tO1vfu8DGff/sOPOqD+OZ0Y7D6oRL1TE9HsxOizWwxo1enPSkaLTPBe1CRAgQGDpBAQO+dYCh3xTFQkQIDATAgKH6TXjqI6jQd8cnQIx1cxhhx02b5foXIyOyOh8HbXFm89777333AiF3v4xF3iEFttss01Zf/31yx3veMfGUm06FZo6rBbzpm2bRaNj/uw45nhztrd1YdHo5z//+dWold72uMc9rpx99tklOqS6sk0zcGiaAiamvYjO8vpf6H/3u9+VXXfdtRr90L9Fh2HMtx3zuz/wgQ8sd73rXQeOAJpm4LDUx9fm+ojgMDrVImSpL+Te+/yLX/zi8q53vWvOrH4/xX7Tnj9/WoHDTTfdVGJ6nv6Fq9u4LWafuGej8zhjDYPFfH/vM6N+N7ICh/i+ce6ncc+pvnD0iiuuWC1Uvd12241bqnH/b37zm1V7/fnPf57786ZRFG1+y6JA0xoa8b/H9RDBZoQzW265Zbn73e8+cF2A+jmPGzjUT3Qx9/84uIupf1s8X9qcU4RcF198cfWsjL//NI0Ui+fkgQce2KacfQgQIEBgRgUEDvkNK3DIN1WRAAECMyEgcJheM47qOBr2zdH5GVNp9L99GvtHh3Z0tA+bqzs+GwuAxkiJ3hZTPcS8+o985CNbnXDbTpp6h3t9+o82XxaLYj/hCU+YC0ea5lJvCjfqc5u3+a73ve991RRTvW3SRaNPOOGEeQu1brDBBuWCCy4o97znPdsczpLsM83A4aijjiqve93r5p1HBC4xiqG+1eeMjz/ff//9y9ve9rbWnbzjdJDWO2ZHzVG/1Mc3buNHEBlviMfiqf2dafe9732rBWzXWWedqmRTOJf15vqgY55W4DCu0W25f7TNJz/5yarTM4LRHXfcsZx66qkDw7OmY402jkA43tjubU984hOrZ34vHG4KHBYTvk5zhEMce1MYGYFArOUQ4cMkWzi95CUvqaYZ7N/OOOOM6v7o39r+ljUFGPG7FDUjBG2zZQcO/d/Z9v5vc5yDrr2uPl/GPacY/fChD32oWoS9f4RYF18IGPfc7E+AAAECkwkIHCbza/w7RP0vLPlfoSIBAgQILIsCAofptdokgUMc1X/+539W00TU39Q7+OCDq07aQetANC3YOc50TPHdMd9xhAe9bVBnbX3B4Ji24Mtf/vJc52cb3foaAIMWb63vF6FKTKfQ9o3keFs6OqOic663TRo41MOSaJN4mzw6G8fZYr7wmIojFgaPBWAf9rCHleica3tuw75rWoFDTIsU1+cPf/jDua8f1P5N9nGO5557bjVVUpvt97//fYnO17i+e1vWlEpLeXyxWPanPvWpKiS46KKLyqMe9agS91HbTtjoSIsRIYPuzabpbMa9V6J2BBfRQfeb3/ymxDRZ8Z+4JpvW5hA4lPKGN7yhmvu/ty3mWRgjOeKZFAvk9rboWH/nO9859/833QeLCV+bvitzYee4p571rGdVi1P3tpVWWqnEMzOu+Um2mD4nRjf0j3wZ5N02cKj/vsQUSbFuT0yd1GZrCouafl+mff9Pu/5SPl/ipYn4PY0QP6Z5jID66KOPbtMc1QsM8Zsa01z1ti4sDN/q4O1EgAABAlMTEDjk0xrhkG+qIgECBGZCQOAwvWacNHCII4sOoBe+8IXzDjLWXYjFoPsDgf4d6iFAvJ0ZnbRtF0xsent0UOAQnRsxRUZ0Sva2prdMByk3LZI9qFOg3rkfnVcRbrQdtREd47EmQJtFPdt2UkWnbHR8XXHFFXOnuOeee1YdyLGIaJutyaD+VnObOoP2mUbgEFNxxFQ+J5100ryvHfQmfdNCt/WO1FHn2PTGdFbgsJTHFyONYnqW3jbuqJg212YEWOHb2xbT0RtTOEWHcW+Lf6DFG9AxLVt9EziUqiO9f6RWGI3zLIz9I+jdY4895k2F1zRi6KCDDqqm0eptiwk3PvvZz1YBXjzvY8ue8ihqxvRpcb30T3s0btBYv9YGjf4b9Oxpc780BY7jPoObfguaAodp3//Trh/tsVTPl0lHjESw2z/aTuAw6lfWnxMgQGD2BQQO+W0scMg3VZEAAQIzISBwmF4zZgQO0bG7zz77lDPPPHPegd7vfvcrn//850t0Vta3+rRBq6++etXx0/RmctPZN3USDQocmt5iHadDKRa1fsUrXjHvMAZ1CjRNFdW2cz+OMzpgI8Dp3yYd4RCddS972cvKO97xjrmyowKhunmTwcknn1y9TZ6xZQcOg9YYGbYoZ9Pb1E3zrQ8630H3QVbgsJTHF9PtxCKzv/jFL+ZOd5wRSPUOxZi+68ILL6xGx/S2pjfA20zH1vt8LJ67ww47zAvSHvSgB1ULVDeNSBE4/HVESD18HOdZGIuFh/mVV145146DgoR6WBAfiBEW8Ub3oJFv/fdW03olMbIq1ggaNl3fuM+jQc/dWAj+rLPOaj1VUe97BwWdm222WXVtxvoK9a1N4ND01v440+/EM/HII48sxxxzzMjfl2nf/9OuHye4VM+X+mjNcYPTemARL0fEiIn4O5GNAAECBG6fAgKH/HYXOOSbqkiAAIGZEBA4TK8ZMwKHOLqf/OQn1dQm/Qsmx/++yy67VCMd6tPuxDQ18XZm/9a2MyrmsY43AuuLtMZ3fOUrX6mm+qlvTQFFdCbHG7jDpgT69Kc/Xfbaa69y4403zis57C3E+lvXvY62Qw89dOBCntEZFHN9x1RU/fM5x2cnDRwGdb7EAt8REjW9Dd5/sjGtzs477zxv2qxhnWeLuVozA4cYjXHIIYdUC3P2b6NClqb54mPtgVij5N73vvfQ0/rDH/5QhToRpNW3ZzzjGdViyk2drPW57oe9wb2Ux9cU0rVdEL6po7hp3ZSmICzsYn2ACN2GLWoe3hHO9S+GHp9973vfO2/9k/62qHfqrrvuutU0KNHGt6et3sEZ577ffvtVz59hI55ihFiMbIhFlfu3QeZN93Tcg7H2QzxTh4UOca3HOjZx3/Rv44Re47RpU5ASn99www3L+9///hLhQ5uQJEKwWJC+vq5RnHdMrde0bkx8T5vAIfarr0cUIXuEGBHEDNtivYAIjQ87OaHqnwAAIABJREFU7LAFuzV1cE/7/p92/TjJpXq+NL1kMOxli/4GaPp702KmHhvnWrcvAQIECHRfQOCQ30YCh3xTFQkQIDATAgKH6TVjVuAQRxjrDkRHUr3DPDq4XvnKV87rsPnxj39czZF97bXXzp1cdMoce+yxVad7UwgQ8/FHKFEfAdCvE29W77rrrgvABr3FGtMXRYfSAx7wgHmfiQ6vmJP8Na95zYLziR2HBQ7R0faUpzylGt3Rv+29995Vp0/Mu92/RQf5//t//6/qLG3aMgKHqNs0SiHM463X6Cy/853vPO/ro1M3ApkwiLd2e9uojvvFXK2TBA7x2TCMtQZi7YB4s7p+DcYxNV2H9WNtWmB6yy23rKafivUB6lu4RCgVI2Cuuuqqsdovdh40amFQELaUx9cU0sU18p73vKe6z5s6p2Ne/xjtdMkll8y7XqJN4s34+tY0SiH2CfO4zx/+8Icv6OiN74hO3W9961vzyo0aHdE0tVo8T4YFgYu5lrv+mabp0eKYozP87W9/e7nPfe4z7xSiszo6tWPavPo1Pmr0VtyTsTZHfY2fCBPiuVN/FkYn8Xe/+90Sv0v911Ac0KDwOst70LFG/Qix4zcspqOqj66IZ0BckyeccEIVkCzm2dM2cGhaNH799devnntNoUi0Xawx8NKXvnTB/dJzG/RbNu37f9r14/yW6vnS9JJBhFXxmx5rCK2wwgrzLtO4ziO4i+dY/L2mt93tbnerpmCMQN9GgAABArdfAYFDftsLHPJNVSRAgMBMCAgcpteMmYHDoKkkmt7CHDS9Q5xpdGQ+5CEPKTE9SmzXXXddtTBmzGHfv0XnZ9Tun/YlQo/o7G/aok784z+mWqhvMe1TdOyvvPLK5dJLLy3f/va353UcxV/8evOIx2dHzbPcNJ1D7zujM6H3Rmp0BtWPp/5dWYHDoPapH1d0jsRaEjFapKnzLDpoIxhqu4Bwm6u3KXBo87m2+7z85S8vb3zjG0euWdG0hkbvO9Zbb71qLZDocIyOvOjwjrarG8UCrtEx27tehk2R0TRNSu8eiDfwYwvr3joFS3l8g94QHucejX1HvT0/rKM3RjnECJyYhuZPf/pTtQbBz3/+8wXNHp2uEfw88IEPHHhJNIU7sXN8R6whE8+d6LiddLHgttfkbblfPN922mmnBaPE4pj6n4XxzAzzCGDrW9sphwYF0eN8Vzwzo32bpufLdBw0eq7/O3rXS/xvcf9ef/31Qw8hgs54/tQ7nfs/1DZwGBQWRa0111yzWv+nN2VTLGB88cUXzwuLe+Yxsqq3ZkXTdGex37Tv/2nX7/kuxfMlwvkIYc8555wF10JcL1tvvfXcSKoYBRrTyzXdU21C8czrXS0CBAgQ6KaAwCG/XQQO+aYqEiBAYCYEBA7Ta8bMwCGOctDUFE1z58dUBE9/+tOrN9LH3WIR5piaI+aj7p9WJTpnY0qCQVscX0wP1BQ6DPrMQx/60OpNxAMPPHBul1GBQ+w4rFNv0HfFlCXxZmR0PPS2rMAh6kXocPjhh1ejHRazte24H7f2tAKH6EQ+/vjjq8Wjh3X49R9vLIob12X/qI4259P7rggYYp783//+99XHBnXo9Wo2Lbre/331KTaW8vgGTW3TxiP2ifsmFm8dNj1S7Bdvs8cb9v1v+7b9jggbYmRTjIoYtg3r4Ox9Lt5UjhEat4dtEvMIdWMx9ghqRm3hHmshhOu491TUjpEr0S69AG7U903654OmRRq3brytHr9REZiNmo6pbeCw2N+V3rHHSKx4FvZPfzhsKsJp3//Trt8770mu9bbPl3jxIUKHGLmxmO3oo4+uprwaNq3ZYur6DAECBAgsewICh/w2Ezjkm6pIgACBmRAQOEyvGbMDhzjS6PzbfffdF7z53fSmc3Q4RAd4TCHTZouO/uOOO67EnPDRgVxffHpQ53x/7RtuuKEcccQRVUfoqK3XYRpTivTPvx3zvsfaBuuss87QEtF5ddBBB1Xzd4/aeh0OMTVHLKza2wYtDDpOJ1X/d/emc4iOpyuuuGLUYVV/Pu5c5q2K9u2UHTjEtE8xbUtMB1WftqXNscXojljjY9A0SfUacZ1E+8WiyE1v0p999tkD528f1enWtP7BUh5fjOaIqUFiZEu8ydtmW3vttatFyqMDrm3QE/dltFesJdA0sqbpeyMEjJCxPh3YoGMc1Sl4e5s/fZxnYZgupl17bTHOszA+Ex3hr3vd66qgd9g6O22ux3H3iWs+7rF4Dten7hpVK441rqN47re9Lsd9lv/gBz+o1jppe2wxnVlMlxXTwjWNqnrTm97UuL5DnOu07/9p1++111I8X+L5GNPeRcjd9hkWL2PEM6/tOiGjrj9/ToAAAQLLvoDAIb8NBQ75pioSIEBgJgQEDtNrxmkEDoPeJI6/PJ1xxhnlaU972oITijebTz755BIdszEfdu9N2Og4js79WGA6Ft+N0Qb9HZiXXXZZNQVKb47wlVZaqZoCpM20KL3vjDCgf2qcmDon1oGIdQ16azt86lOfmtdh3CbY6J1keMT88RGOxLQg/Z3Y0ZEfb9NH53+vY7y+qOu+++5bTj311AVm43ZS1QtER09Yh/t5551XLfjd7x7hTsy//tznPneBe/YVOWngEHa9442222KLLSZ+UzQsYvRN2MeUXv1Tp8T0JTHtV6zLsdtuu5W11lprjiTaOxY0jk6k3jZqrvtoi09+8pNVmFafBiWu+c997nPVlCn921IeX3xvfF/MOx5vbUdn7NVXXz3XqRb3afjHfRHBYqy9sNg3dWPkU9xvMb1RTAtTd7///e9ffUfdve01GZ2Cp5xySrVGRH1KrKZwp23dZXm/mKonrr8YtRDP1P7pXqJdozM0nr/x34tt155PPHc/9rGPVQvW178r7uNtttmmWsNhxx13nPi7Mtrkl7/8ZTVVTlyTcW9GaNU/UiNG78Q0ajFdXwRsW2211djHvZhneW99hliDKO7LuB97WxzT5ptvXuK5E8cUb+n3bxG2xzOqt8UaFeeee+6851jdbtr3/7Tr985n2s+X+J64fz7zmc+Uj370o9WLCTGFVW+L+yf+ThO/rbEIeIRAbUPZjOtZDQIECBDovoDAIb+NBA75pioSIEBgJgQEDjPRjMv0ScSiwfFGaW8bNOog4yRj9EUsZtvb4k37CAVsBAgQIECAAAECBAgQIDC7AgKH/LYVOOSbqkiAAIGZEBA4zEQzLtMnEQFABAG9bdCog0lPMt6Oj2Aj3iLvbcOmu5j0+3yeAAECBAgQIECAAAECBLohIHDIbweBQ76pigQIEJgJAYHDTDTjbXYSMV1FLHIac2s/4hGPqKYFiWmd2s4LHlOwxJoUMe1Qb4tFlw855JAF5xTTbsR0IDENSXxXTAUVi1SvuOKKrc4/pu+IBYf711aIqRl22mmnVp+3EwECBAgQIECAAAECBAgsmwICh/x2Ezjkm6pIgACBmRC49Xfnl1uuPXrZPJc7bVFWuPc7ls1jn5GjjvmTt95667k5rqPzP+a83m677Vqd4de+9rXy+Mc/vvz5z3+u9h/2+fpc3Ouuu2654IILqjmb22ynn356edaznjW367ifb/Md9iFAgAABAgQIECBAgACB7gkIHPLbROCQb6oiAQIEZkPgpuvLzVfuU8qtf+3wXZa25dfZvyy31t7L0iHP3LE2LUj8nOc8p8Rim6MWQP3pT39adthhh3LllVfOucTIhRjtsMYaayywuvbaa8u2225b4nO9LaZjetWrXlUa/vI47/MXXXRRtZBkbwHs+MNYUPq0005rPUJi5hrPCREgQIAAAQIECBAgQOB2IiBwyG9ogUO+qYoECBCYGYFbf/WRcst171+2zmflDcoKG566bB3zjB7tm9/85qrTv3+LaZJiaqT73Oc+C8765ptvLl/84hfLC1/4wnLVVVfN/fnyyy9fPvGJT5QnPelJjVI33XRTOeCAA8oHPvCBeX9+4IEHlqOOOqqstdZaCz73l7/8pXzsYx8rL3rRi8oNN9ww9+d3uctdqmN48IMfPKOt4rQIECBAgAABAgQIECBAoCcgcMi/FgQO+aYqEiBAYKYEbv3deSWmV7r1lj91/ryWu9PmZfm19ixlhbt0/lhvDwd43XXXle23375cfvnlC053vfXWq6ZX6o1Y+M53vlMuvvjiEkFAfTv00EPLscceO3TEQXxHrMPwq1/9asHnN9xww2oExMorr1wi1PjWt75VHdMtt9wyb98INk488cQq8LARIECAAAECBAgQIECAwOwLCBzy21jgkG+qIgECBAgQIPA3ge9///tll112KT/60Y8WZXL00UeXww47bOQ0TFH8C1/4Qtlzzz3nTY/U9ktjmqeTTz65Wsth1DRMbWvajwABAgQIECBAgAABAgS6LSBwyG8fgUO+qYoECBAgQIBAn0BMWXTEEUdUowfabhtvvHF597vfXR772MeOFQD87Gc/KwcddFA1BVPbLRa3jumYNt1007YfsR8BAgQIECBAgAABAgQIzICAwCG/EQUO+aYqEiBAgAABAg0Cv/71r8snP/nJcsYZZ5SYQun666+f2ytGGESH/84771ye/exnl/vd735jBQ31r7vmmmuqNRrOPPPM8oMf/KD89re/ndtl1VVXLZtvvnk1GmKvvfYq66+/vvYiQIAAAQIECBAgQIAAgduhgMAhv9EF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mhc45JdXkQABAgQIECBAgAABAgQIECBAgAABAgQILBMCy3X5KDt9cH+DEzh0+QpybAQIECBAgAABAgQIECBAgAABAgQIECCwVALWZaHYAAAFHUlEQVSd7tPv9MEJHJbqGvU9BAgQIECAAAECBAgQIECAAAECBAgQILAMCHS6T7/TBydwWAYub4dIgAABAgQIECBAgAABAgQIECBAgAABAksl0Ok+/U4f3FK1kO8hQIAAAQIECBAgQIAAAQIECBAgQIAAAQIEJhMQOEzm59MECBAgQIAAAQIECBAgQIAAAQIECBAgQIBAKUXg4DI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AgfXAAECBAgQIECAAAECBAgQIECAAAECBAgQIDCxgMBhYkIFCBAgQIAAAQIECBAgQIAAAQIECBAgQIAAAYGDa4AAAQIECBAgQIAAAQIECBAgQIAAAQIECBCYWEDgMDGhAgQIECBAgAABAgQIECBAgAABAgQIECBAgIDAwTVAgAABAgQIECBAgAABAgQIECBAgAABAgQITCwgcJiYUAECBAgQIECAAAECBAgQIECAAAECBAgQIEBA4OAaIECAAAECBAgQIECAAAECBAgQIECAAAECBCYWEDhMTKgAAQIECBAgQIAAAQIECBAgQIAAAQIECBAgIHBwDRAgQIAAAQIECBAgQIAAAQIECBAgQIAAAQITCwgcJiZUgAABAgQIECBAgAABAgQIECBAgAABAgQIEBA4uAY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/H9OdgYLjKrxhgAAAABJRU5ErkJggg=="/>
          <p:cNvSpPr>
            <a:spLocks noChangeAspect="1" noChangeArrowheads="1"/>
          </p:cNvSpPr>
          <p:nvPr/>
        </p:nvSpPr>
        <p:spPr bwMode="auto">
          <a:xfrm>
            <a:off x="63500" y="-136525"/>
            <a:ext cx="3724275" cy="962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png;base64,iVBORw0KGgoAAAANSUhEUgAABhwAAAGUCAYAAADOLIjWAAAAAXNSR0IArs4c6QAAAe50RVh0bXhmaWxlACUzQ214R3JhcGhNb2RlbCUzRSUzQ3Jvb3QlM0UlM0NteENlbGwlMjBpZCUzRCUyMjAlMjIlMkYlM0UlM0NteENlbGwlMjBpZCUzRCUyMjElMjIlMjBwYXJlbnQlM0QlMjIwJTIyJTJGJTNFJTNDbXhDZWxsJTIwaWQlM0QlMjIyJTIyJTIwdmFsdWUlM0QlMjIlRjAlOUYlOTMlODElMjZhbXAlM0JuYnNwJTNCJTIwS2FnZ2xlJTIwRGF0YXNldCUyMCVFMiU4MCU5MyUyMDM4JTIwQ2xhc3NlcyUyMiUyMHN0eWxlJTNEJTIycm91bmRlZCUzRDAlM0J3aGl0ZVNwYWNlJTNEd3JhcCUzQmh0bWwlM0QxJTNCJTIyJTIwdmVydGV4JTNEJTIyMSUyMiUyMHBhcmVudCUzRCUyMjElMjIlM0UlM0NteEdlb21ldHJ5JTIweCUzRCUyMjE4MCUyMiUyMHklM0QlMjIyMTAlMjIlMjB3aWR0aCUzRCUyMjM3MCUyMiUyMGhlaWdodCUzRCUyMjgwJTIyJTIwYXMlM0QlMjJnZW9tZXRyeSUyMiUyRiUzRSUzQyUyRm14Q2VsbCUzRSUzQyUyRnJvb3QlM0UlM0MlMkZteEdyYXBoTW9kZWwlM0Uu9YCaAAAgAElEQVR4Xu3dC9h15Zw/8LuDkkqSlGhCoRNFDqkYIlMqiopEGFJIEUryT1ROJacwFEmNhho0IiHnaGKaouiSHEqGchiZyanD//ot9jP7Wc/ae6/97N9+Wu/us67LZca79m+v9bnXWvt97++673u5YiNAgAABAgQIECBAgAABAgQIECBAgAABAgQITCiw3ISf93ECBAgQIECAAAECBAgQIECAAAECBAgQIECAQBE4uAg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CBxcAwQIECBAgAABAgQIECBAgAABAgQIECBAgMDEAgKHiQkVIECAAAECBAgQIECAAAECBAgQIECAAAECBAQOrgECBAgQIECAAAECBAgQIECAAAECBAgQIEBgYgGBw8SEChAgQIAAAQIECBAgQIAAAQIECBAgQIAAAQICB9cAAQIECBAgQIAAAQIECBAgQIAAAQIECBAgMLGAwGFiQgUIECBAgAABAgQIECBAgAABAgQIECBAgAABgYNrgAABAgQIECBAgAABAgQIECBAgAABAgQIEJhYQOAwMaECBAgQIECAAAECBAgQIECAAAECBAgQIECAgMDBNUCAAAECBAgQIECAAAECBAgQIECAAAECBAhMLCBwmJhQAQIECBAgQIAAAQIECBAgQIAAAQIECBAgQEDg4Bo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y0LgcKtmIkCAAAECBAgQIECAAAECBAgQIECAAAECBEqn+/Q7fXB/u3gEDu4iAgQIECBAgAABAgQIECBAgAABAgQIECBQBA6TXgQCh0kFfZ4AAQIECBAgQIAAAQIECBAgQIAAAQIEZkGg04MIOn1wf2t9gcMs3AbOgQABAgQIECBAgAABAgQIECBAgAABAgQmFeh0n36nD64pcLj1VvnDpFekzxMgQIAAAQIECBAgQIAAAQIECBAgQIBA9wWWW25BF36n+/Q7fXACh+5f8I6QAAECBAgQIECAAAECBAgQIECAAAECBKYjIHDId503pMEIh3xgFQkQIECAAAECBAgQIECAAAECBAgQIECgewICh/w2ET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JgdgZv+t5TvvqWU6y8s5Q+/GO+8Vv27UtZ6SCmbHlzKyncd77P2JkCAAAECBAgQIECAAAECBAhMWUDgkA8scMg3VZEAAQKzI/DNF5Vy3QWTnc+d7lXKdieVssp6k9XxaQIECBAgQIAAAQIECBAgQIBAooDAIRHzb6UEDvmmKhIgQGA2BP7nx6Wcv1vOudzpnqVsd0opq6yTU28Zr/LsZz+7fPjDH547i7//+78v55xzTllttdUWdWa33nprOe6448phhx224PMHHHBAeec731nucIc7LKq2D80X+I//+I/y6Ec/utx4443VH9zpTncqX/3qV8tWW221zFH9z//8T9lll13KV77ylUUd+9prr11WX331svXWW5fddtutPOEJTyhrrLHGomr5EIHbm8D//u//lk984hPlxBNPLJdddlmJ/z+2eFZvuumm5clPfnJ5/vOfX9Zff/2JaX7961+X008/vZxxxhnzvmv55Zcv973vfcsTn/jEsv/++5dNNtmkNPyDe+LvH7fAzTffXC655JLy8Y9/vHz6058uV199dfntb387V2bVVVctG220Udl+++3LXnvtVT1/x/2Nm6Vn+bi+9idAgAABAgTmCwgc8q8IgUO+qYoECBCYDYFrzinl4iPyzmXV9Ut51IdKWflueTWX0UqZgcOwsOHlL395eeMb3zh2R8wyyrokhz1LnVSTBg5N4DvuuGN561vfWnWYLgvbz372s3L88ceX5z73uWWLLbZYFg55mT3G733ve+WEE04oxx57bFlnndtv+PyXv/ylvP3tby9HHHFEif971Lb77rtXofG97nWvUbsu+PMIMQ4//PDyrne9q9VnH/awh5UPfehDt9n9G8HIW97ylup4//CHP7Q65tjpzne+cznmmGOqgGaVVVZp9blZepa3OmE7ESBAgAABAgMFBA75F4fAId9URQIECMyGwNVnl/KfR+aeS4QOjz6tlJXWzK27jFXLChwibIgOvFe84hULBIQN07koZqmTahqBQ0/96KOPrkbcjPvW8XRabWHVG264oer0jU7KOMZldZTKUnlN8j3/9V//VV7/+teXf/qnfyp/93d/Vy688MJyj3vcY5KSy+xnf/e731Wd4medddZY5xAjqT72sY+VnXfeufXnIkyLsOLb3/5268/EjnE//PM//3PZY489lmy0Q4QLETK85jWvaRXCDDqhDTfcsBrFEcHJqG2WnuWjztWfEyBAgAABAsMFBA75V4jAId9URQIECMyGwDQCh5BZ7d5/nV7pdryQdEbgEGHDu9/97nLwwQeXW265Zd41J2yY3i04S51U0wwcogWe+cxnVp3MMf1Jl7brrruubLfdduXKK6+sDmtZnharS65Nx3LppZeWxz72sXPT4dyeA4foVI9pi0477bQFVBtssEGJqfVWXnnl8qMf/agKwOqjH2L6owgdnvrUp45s9gg2Yr/zzz9/6Hf98Ic/rKZUq/+GjPNdIw9mxA6/+MUvqmdF07H2PhrHEyFV/Hcca4RY9WPu7ds2MJmlZ/mkbeDzBAgQIEDg9i4gcMi/AgQO+aYqEiBAYDYEphU4hE6s5bDhvqWs8YA8qxXvVMpdNsurN8VKkwYOETaceuqp5XnPe96CTpfXvva11VQdXX2zfIqsS1J6ljqpmgKHtuuJ/PGPf6w6kS+//PLqbe1Yk6RpCpT99tuvCsa6dD1GZ2WsOxHzwgscpnvb1O+X23PgEFON1UejbbnlltVogvoUZHEvnXLKKeWlL33pvOBh4403Lp///OeHTq8Uvw9HHnlkNXqnfxv0XTHtUkzZFKML+jvxY42EL37xiylrSAy6yn7605+WHXbYYS78698vRim88pWvbFwbJs4x7uMPfvCD5Q1veMOCZ0+bwGSWnuXTvYtVJ0CAAAECsy8gcMhvY4FDvqmKBAgQmA2BaQYO0xTa7JBSNnr2NL9h4tqTBA7R0RJvuT7jGc8QNkzcEuMXmKVOqkkCh7pcTFH0kpe8ZN5i6L19Yo2EGHXTlU3gsHQtIXD4q/WPf/zj8qhHPapce+21c/iPe9zjyr/+678OXWg9/jwWRe4PAmLqoQMPPHBgIy7muwb9rkSAfdRRR03lghk0CiMWyY51JGJkTJsFrH/zm9+UCDZjgen+7W53u1v58pe/XDbbrPlFhFl6lk+lgRQlQIAAAQK3IwGBQ35jCxzyTVUkQIDAbAgsq4FD6G97cil3Gz2H823VUJMEDk0dUHEeRjYsTWvOUidVZuAQ+jfffHO14OurX/3qsTr+lqbl/u9bBA5LJy5w+Kv1iSeeWAVyvW1UZ3hvvwgC4nMxSqi3jRqFFCMmYoqi3tZ2yrCYwmmfffYpZ5555txnH/rQh5bPfe5zZc01c9dduummm6rziinX+rcIZSJQX3fddce6SOPYX/ziF5eTTjpp3uf23HPPagRJ0wirWXqWj4VlZwIECBAgQGCBgMAh/6IQOOSbqkiAAIHZEFiWA4f1dy3lIfOnk+hSoyw2cBA23PatOEudVNmBQ7TOoI6/6AyMN7PbvLE87VYWOExb+P/qCxxKabrPxrkfvvCFL1TTCkX4EFt0xl9wwQXlvve9b2NDHnTQQdW91tue+MQnViMp7njHO45s+H/7t38rT37yk+f2u+td71q+/vWvl0022WTkZ8fZIaaF2nHHHeeN3Nhiiy3KOeecM3S6qGHf8etf/7rstNNO5Vvf+tbcbjG10mc/+9lq2qb6NqSnIg0AACAASURBVEvP8nHs7UuAAAECBAgsFBA45F8VAod8UxUJECAwGwLLcuCw5oNKefTChTm70jCLCRxiuoinP/3pCxYSjfmrDz300LLCCit05fRm+jhmqZNqGoFDNP7PfvazqoPviiuumLsW7nnPe5avfe1r5T73uc9tfn0IHJauCQQOpVoEetttty2xOHJs8Q/aGDXw+Mc/vlVDjPvMqf++7LvvvtWaP222cb+rTc36PrE+xe67717OO++8uT+KURixXsQjHvGIxZSc+0z8Tu6xxx5z4Uz8QfxuxkLdK6644rzaS3GuE52MDxMgQIAAAQJLJiBwyKcWOOSbqkiAAIHZEOgPHO6wfLn1Dst1+ryWu6WU8seb/3qMaz6wlEef3tnjHTdw+PSnP13N433jjTfOO6essCEWAI65rj/xiU+Ur3zlK1UHWbyp3ttiOop4m/Yf/uEfqrUjYpqNxQYc0dkbnT8f+chHyve+972571lvvfXKrrvuWuLt3HibNv7SV+8QH3fB2R/+8IfVFBvRCRXn1JsHfcMNN6w6ofbff/+5BVHrndCDpi2ZtJMq3lK+8sorywc+8IEFx7XqqquWzTffvOy9997VlChrrbXWVK/haQUOcdAxVcoLX/jCeccf/1uYt9nCKRaUjTezzz333PKd73ynXH/99fM+uvbaa5cHPehBldduu+021KvebqOOId70jutx0JZ9fIO+J+a5/9SnPlXNaX/xxRdXC3X3tnHOf9T5xsLBn/nMZ6rr8qKLLpr3PXHfxXz6L3jBC6oO4VH3fhzvk570pFFfWf152+l+WhXr6E5hG6MUYlTCV7/61RLrncSb/INGKNRPI0YYhH9MQxTb6quvXoV3MSKgaav/vsQz+/TTT281umjS51ubJvjmN79ZHvOYx5Q///nPc7uPM+Jj2HfE/RK/U//+7/8+t9ugsHPSc/3lL39ZtWNc73HPxG9I/xbTUN3//vcvMa1T/H7H2hTjbtO+/6ddv3e+mc+XQYbRHv/yL/9SzjjjjHLZZZeV+M7edo973KNss8025WlPe1qJET/xW2sjQIAAAQL9AgKH/OtB4JBvqiIBAgRmQyACh8uOKjffc7VS7rDsvD2//K/+tyxXHjAzgUN0VEWHxX//93/Pu64ywobo+Dr66KPLO97xjgUjJ4ZdxNFh//73v7/1op5RK/7xf/jhh8+b6mPQd8Tbr+95z3vKaqutVnbZZZcqBImtbeAQbxK/6EUvqgKUUVvMI/7GN76x6gTceuuty9VXX119ZBqBQwQsz3nOc+ZN+THs+GJh2GOPPbbc+c53HnUai/rzaQYOTQvXPvWpT606hOpvGvcffHTkR2fqwQcfXC655JKxzmuYV1bgMK3jq59o3C9HHHFEdb/0Lxicfb3E2+bxHa95zWtaPQPa3PsCh7Eu25E719d/2HTTTatnYqwD0bSdcMIJ8xZpH7V/f436+g/RWX/hhRcuepqjpuOrT/kUz4MvfelLZbvtthtp0WaH+O2ItWRiaqgIDeO5Hr8l9W2xgUM8x1/60peWmBZqnC1+1975zne2spz2/T/t+j2XaTxf6ubxex/XVP/aI8PaJV6gOOaYY6o1RFZZZZVxmtC+BAgQIDDDAgKH/MYVOOSbqkiAAIHZELj67HLzb49fpsKGHvzyv7tbWe6RZ3W2HdqOcPjGN75Rdt555wVhw5vf/Obyyle+stUbq4MQojM33kK+5pprFu10/PHHl0MOOWTkccQUO9HZ8u1vf7v1d93vfverFg+Njp1xAofFnFe8PRydrvHm4zQCh1hMOToNw6pt53EPKt6Kjbftt9xyy9Z2bXecZuAQb2PHKJIYodDbNthgg+ot7+jEbNpiVE2EUm9961vbnsKC/TbbbLMSI4Liu/q3jMBhmsfXf6y/+c1vqmlhohN23C3emo+3rtvMuf+Tn/ykCjPHuS97x/Pyl7+8CuqaFuMVOIzbaoP3jzZ63OMeV43Q6m0Rxr3tbW8b+NxtGkEQo8r6F5Ju+samNRAGTUe02DOMETqxHkX/NTethalHHeO4gUOEjbF4d/iP+xzvHUuERDFiK8550Dbt+3/a9XvnNa3nS79bjGKM3+0YNTjuttgFysf9HvsTIECAwLIhIHDIbyeBQ76pigQIEJgNgR+/t9z8h48uk+ey3B9XKcs/5NzOHnubwCGmaIipIeojGzLChpiqJubYb/pHeowiiDdC11hjjcovOrriDdf+6Ql6sG2mQ4kpG+LN9vPPP39Be0SncIwkWHnllcull15adUL1d+Tc/e53r6Zv6U1VMWqEw7Dzio7o3vzgMd3G5ZdfPu944s3t+J7etFVZIxyik+q4444rhx122ILzj87ahzzkIdW0QLE1GcT/fpe73KWa7/zhD3946jU9zcAhDrT+pnW8TRrh0cMe9rAF5zHMqTfVVM/pT3/6UxVcXHXVVY0ez3ve86opnfpHUkTnV3TSxhu3cS2fddZZc1O6xD8w4m3omKKot8UImf6QZ9rH1/veQYtux+K3cQ2HXdwTYRCWcc3Xt+hIi07/3j3chDTsXonpzeJt8/h83L8x3dp11123oMx+++1XdcDWQ4cI/eIt89hiGqyzzz57bk79lVZaqQpTelOaxDXxspe9rNz73vdOvbZnoVhMIxZTwPSvhRJTw8S0TBtttNHAU4xraJ999pn3xnc8Q+IN8EHrRsR9EW98x5RavS3aKkbYxfWUtcUzLur9/ve/nysZ9+vJJ5+c9RWt64wbOER4GlMj1cOGuP5jFMlWW21V3ZsRMMfC1fEb0xRMDPptiQOf9v0/7fo9/Gk+X3rfMejvFvXf1WHPsBhxGKM1m4LT1heSHQkQIEBgJgQEDvnNKHDIN1WRAAECMyFw61VvKLf86XPL5rn85Q5lhS3Gm+5gKU90VOAwKGxoO6Jg2LnEm+cHHHDAvI6l2D/m24/plZrWDYjO1nhrNjqG+ju/4nPD5t6O74pOrOj87d+i0zTmpI9Omv4tpjWKaWRiNEDTNixwiM7zpzzlKQumuRg0jUWMuohpGAZNu5QVODR1UsUUSdEhG51X9Y6O6AyPaTdiipv+zqqNN964Ord73eteaZfqtAOHpjfdB62N0DQCIUZ3RAfo9ttv37huQFwvMbVYhHD9W3SuxrRMsR5G07aYRaOX6viicz/eaO9v+7gWXvWqVzXOOx5TV0XHfz3Qi3nM4+30pm1QR13cKzG6pL6wd9z/3/3ud0s8t+rTXMUzKUY7DNosGj3e7RoBcwS8EdbVp+yJZ0VMSRbPuVHboA7fePa/4hWvqAKe6ByPZ0AsYH3ooYcuCPAywu36cTY9E8ZZ22XUeY/z5+MEDjESMJ5D8UZ9b4vA/X3ve18VCjV1WEeIc8opp1Sj9PrXRIoOjVgvZccdd1xwuNO+/6ddP05oqZ4v8dvw/Oc/f84wQtm4liJEqLdHPMMi7Ir1fvr/DhOhWpg88pGPHOfSsS8BAgQIzKCAwCG/UQUO+aYqEiBAYCYEbv3vc8stP5/fkbfMnNgqm5QV7vPezh7usMAh3vLfaaedyq9+9at5xx//II6pYmIhykm2WEwx3jDtHzkRHZqvf/3rR06NFG8rx/QFbafDiE7feKO2f3HQmNYjOgUGLdoYHQOnnnpqFW7U3w4dFjjEoqjPetaz5tG89rWvrQKMQW8vRidQrJHwute9bgFpRuDQ1EkVU0VFZ9OwN5TjYJrW7mjbTm2vj2kHDk2d9G9605sWjPaINo9gKt6W721t3uSOfXvXy3Of+9x5px3XQ7zl3bSNGzgs5fHV57dvs5hudPDFXPVxv/W2uE8j7LrjHe+4gCA6kiPA6N/arAkTYVh0WIdt23YSOIy+G5umGap/KkZgRQdrPJfabuOsZdNfM56XMeIgnqcN//hu+/WN+9WvvagfgcegkRcTfdmID48TONTX0Rhn9McXv/jF6je9/3fw1a9+dfXbU9+mff9Pu36cz1I8X/74xz9WIyfjt7S3xbSIsY7PsK1pirL47YmQ30aAAAECt28BgUN++wsc8k1VJECAwEwICBym14yDAod4e3LYugqj5u5uc8TxRmZ0Gva2eHM+3vBbZ5112ny8tF1UNEY3RIdVvJHb22JKmOh8iamShm3RwXvkkUdWCzv2b4MCh+hwjemnYqqk3haLTccaEKMWhWyafiRqZAQO9U6qcadGqocosfZBdCrX30Bv1XANO3UlcIhwLbxjMdbe1qbzqLdvU4dtdOZFp17TNm7gsFTHFx36MbVT/2iFQSNC6uf12c9+tgoD496Jbd11162mnYo1Hfq3X/7yl+Uxj3nMvLd8B02N1GTXNM9/BHtHHXVUo7XAYfTdWb8e65+IgDie2/GsHjcAiOvh61//etURG1M0Ddui9j/+4z9WHcZNI91Gn8noPeqd0W2m5RtddXF7tA0cmjq32wSBvaNqWs/mGc94RhXc9bfntO//adeP812q50t8zzbbbDO3tsk411H9d/m2WkNkcVetTxEgQIDAtAQEDvmyAod8UxUJECAwEwICh+k1Y1Pg8Ja3vKUa7t+/OGj9CGLKgOhEjzf7FrvF26Tx5nN0zscCyTGVUtObloPqt+2kifPYdtttS7xl29uGTfNS/76mjotBgUN0qMXCz9GxE9u40yQ0jfqYNHBoCkHGHaHQVCNz+pFpBw5N10DTfO2xiGlMMRUjZ+I/sfZCBFP1zvJh13z9ntp3332rkTJN27iBw1IdX1N7DBup0X9uMUVYBAnRORodaDGdVASU/etSxP4RAMZzpre1HUnS/131GjE1WqwnEQvi1jeBw+gnddsFzWNtnRjlUJ+KbtA3xJRjMU3eO97xjnlT+ow6onG/Z1S9/j+v36err756FaJuscUW45RJ2bftb1lMjRTucZzxfIqAM4LAWOek7VYPWpp+X6Z9/0+7/lI+X+rP8PjN+NKXvtSqTWJ9jZ133rnEtRfPygc/+MHVs3LUywlt29p+BAgQILBsCggc8ttN4JBvqiIBAgRmQkDgML1mrHe6RKdfLDTZvzBrhAsxN/RHP/rReVMLRSdsvAF9Wy2y2raTpj4SIhaIjjeu4y39tltMhxRTvfS2QYFDfb9hi3I2fXfTG6iTBg5tnUZZ1M8twqbo8O1fEHlUjUF/Pu3AITrBo/Py2muvnTuEYUHAYs8jPjfNwGGS4+p9ts3xxdvoMeXYRz7ykbmvjPv9nHPOKZtsssnEhxH14w32WD+lt8V85x/84AfHenO+HiQN6+wTOIxutpg+LUaDxaL2Mfpr2ILgbddxiLU2Bo2Wi5Fm8V2xhkO0ZSxC3b/GQO+Io5M81ueI/bK2+n0wbJq8rO8cVCfrGd3mONsEDktx/8/K8yUWHY8RXfGyQW+LkUDxQkaM7rIRIECAAIFxBQQO44qN3l/gMNrIHgQIELhdCggcptfs9U6X+jf1RjJEh1FM3XDSSSfN22WHHXYoH//4x8tqq602vYMcULltJ019rujFdJSfe+65VadCb2vqnGqa7mLQ/NjDsGKR1v7FbycNHOqBS3Qcf+Mb32g9dVXvWKOd+0e0DHubfNyLYdqBQ9Ob29OaL7tNh37PZ9wRDuO6Nu3f9vjqoweiVjwP9thjjxLrVMQohqZ1GdocY9PUU7FI9CGHHNLm43P7NHX2DRp5I3AYi3bezrEgeDyT6gvbj5qa7aKLLqqmmOtfpycKx7RKMZotFq3v3yLsjhFFMdrtqquumvdn2QtH138XxpkKZ/GSzZ9s+1uW8b1tAof4nmne/9Ouv9TPl5jGrb7+UoxSiFA7gtStttpq4PpNGW2qBgECBAjMloDAIb89BQ75pioSIEBgJgQEDtNrxmGBQ3QuxhvOe+21V/XWcbwlHgHDFVdcMdWOoGFnG536Mf93TMUUU7z8/Oc/n9u9qcOoKQQYNqf+oO++9NJLqwWuo4MztqbAoWl+/TjOpzzlKWM1YD3cmDRwqI9MiOlmYl2JQQtYDzrYWOTy85///NwfD5qbf6yT/dvOt0Xg0LRo9GKOPd4GjuAgOkpPO+20apHt/kXGM6dUWsrja1ojof798YZ6zAG/++67l/vf//6t30BvmuIqni3jjpaKt+Fj1EX/wvaDQj6Bw2Kunv/7TIQBMd1efT2SQc+nuKfj2df/zGg7KiKmDotgK6am6W3xexTrg8R1krEti2s4LPa8416OkDnC5wiO+0eRDGq/ad7/cR7TrL/Uz5dY8+rRj3509TvQtMW1G1MmxaiuCOBilOW4a6Astu19jgABAgSWPQGBQ36bCRzyTVUkQIDATAgIHKbXjIMCh3rY0DuC6Dzacccd53WoxjoF0ckaHfIZW3RsRWdELNwbU+DEGg/xpmysbxCLTQ7amgKHpjegF9PRXH8TvSlwaJq2p+1Cu/3nVO8YnTRwGDWKZbFtlvlG8LQDh/raGnHO475RH8cY18Hll19efvCDH5RopwsvvLBaf2TYtlSBwzSOL+aJ32mnneZ16A861+hMjg7m6FSLdUyGBVpt1wpYzLU5yFvgsBjN+Z+JjuoXvOAF86bCin8Ux3o8j3/84+ftXF88PP7w+OOPnzd6a9gR/fSnP63ChSuvvHJut+isjVEWGXPc10d+xZd85jOfqa73pd4yRjhEuB7rDUUgf80111S/mxEyROd7fwBaP7dh0/5N6/7vHcO06t8Wz5cIcp7+9Ke3WqMkRgbFNJUxUiyCiMypwpb62vV9BAgQIJAvIHDINxU45JuqSIAAgZkQEDhMrxmbOqMHhQ1xFPE295FHHlmOOeaYeQe18cYbV2+y3ute91rUwUaQcOaZZ1YdUtGhu5itqQO8HhRE3cWEAG0Ch4xOozg+gcNfW3/c9S+GXTNNnYujroO41r///e+X4447rro2h4Vdw757WoHDUhxfnFcEaTH9TH06nWHnHM+QAw44oMTi5LEuTH27LToEpxU4NIVli3l+tfnMbbnOQO/4mha2r48qaVqjI9ZqOO+888oaa6zR5lSrferT+mSGnE0h5KDpuFof8CJ3XOxvRwQLb3/726vRfv3rLo1zGKOes9O4//uPbxr1b4vnS5xTvCQRUyjFYtBttwjP4v6JZ2x9irG2NexHgAABArMlIHDIb0+BQ76pigQIEJgJAYHD9JqxHjhER+EHPvCBauHbQUP+B02FsN9++5V3v/vdY03VE6MZYnHF6Jy84YYbxjrR9dZbr3rjPDq3YhM43KladDXmi+7fjHAopT6t1Oqrr16+9rWvlS222KLxmltMJ1gUijdX423i/mt5GoHDUh1fP06vczMWdq7PyT/oxo3pu2Kx+e23337eLrdFh6DAYazH68CdmwKW+ro4TXPoL2Yquxjhtu2225YY7dDbonN9n332mfhkmqbded7znldOPvnkiWuPW2DcwCGeL/FMO/HEE8f6qhh1FPdk/9Q/owKH3hdk3v9NB51Z/7Z4vvTOqT8IjqC7aRH0pvOPlzZilMQmm2wyVpvamQABAgRmT0DgkN+mAod8UxUJECAwEwICh+k1Y70zum3nQ0zXEJ2IN95447yDiznsn/nMZ7Y64PiH+OGHH15NbTNsixAk3ux9+MMfXr31Hv+J+eJj6oiYN7l3DKZUahc4DOsAb9VwU9hpmlMqNdUetuD1JZdcUmKR9OgAG7atueaa1XUY12BMIRTX51prrVWFdR/+8IfnPpodOCzl8TWdf3SoRQdwvK0e4UNMizJsypYIYWJ9iwc/+MFz5cbtYM245AQOGYp/rTHqdyNrZFmMKnryk59czj///LmDX8yUeE1n3rS+T0xvE9NDxb2dsUXwsttuu5W11167+u/4zYwRP/WOhHHuhwgbY82UuO+GbauuumrZaKONqsAmFniP/47vjnU4XvWqV819tO1vfu8DGff/sOPOqD+OZ0Y7D6oRL1TE9HsxOizWwxo1enPSkaLTPBe1CRAgQGDpBAQO+dYCh3xTFQkQIDATAgKH6TXjqI6jQd8cnQIx1cxhhx02b5foXIyOyOh8HbXFm89777333AiF3v4xF3iEFttss01Zf/31yx3veMfGUm06FZo6rBbzpm2bRaNj/uw45nhztrd1YdHo5z//+dWold72uMc9rpx99tklOqS6sk0zcGiaAiamvYjO8vpf6H/3u9+VXXfdtRr90L9Fh2HMtx3zuz/wgQ8sd73rXQeOAJpm4LDUx9fm+ojgMDrVImSpL+Te+/yLX/zi8q53vWvOrH4/xX7Tnj9/WoHDTTfdVGJ6nv6Fq9u4LWafuGej8zhjDYPFfH/vM6N+N7ICh/i+ce6ncc+pvnD0iiuuWC1Uvd12241bqnH/b37zm1V7/fnPf57786ZRFG1+y6JA0xoa8b/H9RDBZoQzW265Zbn73e8+cF2A+jmPGzjUT3Qx9/84uIupf1s8X9qcU4RcF198cfWsjL//NI0Ui+fkgQce2KacfQgQIEBgRgUEDvkNK3DIN1WRAAECMyEgcJheM47qOBr2zdH5GVNp9L99GvtHh3Z0tA+bqzs+GwuAxkiJ3hZTPcS8+o985CNbnXDbTpp6h3t9+o82XxaLYj/hCU+YC0ea5lJvCjfqc5u3+a73ve991RRTvW3SRaNPOOGEeQu1brDBBuWCCy4o97znPdsczpLsM83A4aijjiqve93r5p1HBC4xiqG+1eeMjz/ff//9y9ve9rbWnbzjdJDWO2ZHzVG/1Mc3buNHEBlviMfiqf2dafe9732rBWzXWWedqmRTOJf15vqgY55W4DCu0W25f7TNJz/5yarTM4LRHXfcsZx66qkDw7OmY402jkA43tjubU984hOrZ34vHG4KHBYTvk5zhEMce1MYGYFArOUQ4cMkWzi95CUvqaYZ7N/OOOOM6v7o39r+ljUFGPG7FDUjBG2zZQcO/d/Z9v5vc5yDrr2uPl/GPacY/fChD32oWoS9f4RYF18IGPfc7E+AAAECkwkIHCbza/w7RP0vLPlfoSIBAgQILIsCAofptdokgUMc1X/+539W00TU39Q7+OCDq07aQetANC3YOc50TPHdMd9xhAe9bVBnbX3B4Ji24Mtf/vJc52cb3foaAIMWb63vF6FKTKfQ9o3keFs6OqOic663TRo41MOSaJN4mzw6G8fZYr7wmIojFgaPBWAf9rCHleica3tuw75rWoFDTIsU1+cPf/jDua8f1P5N9nGO5557bjVVUpvt97//fYnO17i+e1vWlEpLeXyxWPanPvWpKiS46KKLyqMe9agS91HbTtjoSIsRIYPuzabpbMa9V6J2BBfRQfeb3/ymxDRZ8Z+4JpvW5hA4lPKGN7yhmvu/ty3mWRgjOeKZFAvk9rboWH/nO9859/833QeLCV+bvitzYee4p571rGdVi1P3tpVWWqnEMzOu+Um2mD4nRjf0j3wZ5N02cKj/vsQUSbFuT0yd1GZrCouafl+mff9Pu/5SPl/ipYn4PY0QP6Z5jID66KOPbtMc1QsM8Zsa01z1ti4sDN/q4O1EgAABAlMTEDjk0xrhkG+qIgECBGZCQOAwvWacNHCII4sOoBe+8IXzDjLWXYjFoPsDgf4d6iFAvJ0ZnbRtF0xsent0UOAQnRsxRUZ0Sva2prdMByk3LZI9qFOg3rkfnVcRbrQdtREd47EmQJtFPdt2UkWnbHR8XXHFFXOnuOeee1YdyLGIaJutyaD+VnObOoP2mUbgEFNxxFQ+J5100ryvHfQmfdNCt/WO1FHn2PTGdFbgsJTHFyONYnqW3jbuqJg212YEWOHb2xbT0RtTOEWHcW+Lf6DFG9AxLVt9EziUqiO9f6RWGI3zLIz9I+jdY4895k2F1zRi6KCDDqqm0eptiwk3PvvZz1YBXjzvY8ue8ihqxvRpcb30T3s0btBYv9YGjf4b9Oxpc780BY7jPoObfguaAodp3//Trh/tsVTPl0lHjESw2z/aTuAw6lfWnxMgQGD2BQQO+W0scMg3VZEAAQIzISBwmF4zZgQO0bG7zz77lDPPPHPegd7vfvcrn//850t0Vta3+rRBq6++etXx0/RmctPZN3USDQocmt5iHadDKRa1fsUrXjHvMAZ1CjRNFdW2cz+OMzpgI8Dp3yYd4RCddS972cvKO97xjrmyowKhunmTwcknn1y9TZ6xZQcOg9YYGbYoZ9Pb1E3zrQ8630H3QVbgsJTHF9PtxCKzv/jFL+ZOd5wRSPUOxZi+68ILL6xGx/S2pjfA20zH1vt8LJ67ww47zAvSHvSgB1ULVDeNSBE4/HVESD18HOdZGIuFh/mVV145146DgoR6WBAfiBEW8Ub3oJFv/fdW03olMbIq1ggaNl3fuM+jQc/dWAj+rLPOaj1VUe97BwWdm222WXVtxvoK9a1N4ND01v440+/EM/HII48sxxxzzMjfl2nf/9OuHye4VM+X+mjNcYPTemARL0fEiIn4O5GNAAECBG6fAgKH/HYXOOSbqkiAAIGZEBA4TK8ZMwKHOLqf/OQn1dQm/Qsmx/++yy67VCMd6tPuxDQ18XZm/9a2MyrmsY43AuuLtMZ3fOUrX6mm+qlvTQFFdCbHG7jDpgT69Kc/Xfbaa69y4403zis57C3E+lvXvY62Qw89dOBCntEZFHN9x1RU/fM5x2cnDRwGdb7EAt8REjW9Dd5/sjGtzs477zxv2qxhnWeLuVozA4cYjXHIIYdUC3P2b6NClqb54mPtgVij5N73vvfQ0/rDH/5QhToRpNW3ZzzjGdViyk2drPW57oe9wb2Ux9cU0rVdEL6po7hp3ZSmICzsYn2ACN2GLWoe3hHO9S+GHp9973vfO2/9k/62qHfqrrvuutU0KNHGt6et3sEZ577ffvtVz59hI55ihFiMbIhFlfu3QeZN93Tcg7H2QzxTh4UOca3HOjZx3/Rv44Re47RpU5ASn99www3L+9///hLhQ5uQJEKwWJC+vq5RnHdMrde0bkx8T5vAIfarr0cUIXuEGBHEDNtivYAIjQ87OaHqnwAAIABJREFU7LAFuzV1cE/7/p92/TjJpXq+NL1kMOxli/4GaPp702KmHhvnWrcvAQIECHRfQOCQ30YCh3xTFQkQIDATAgKH6TVjVuAQRxjrDkRHUr3DPDq4XvnKV87rsPnxj39czZF97bXXzp1cdMoce+yxVad7UwgQ8/FHKFEfAdCvE29W77rrrgvABr3FGtMXRYfSAx7wgHmfiQ6vmJP8Na95zYLziR2HBQ7R0faUpzylGt3Rv+29995Vp0/Mu92/RQf5//t//6/qLG3aMgKHqNs0SiHM463X6Cy/853vPO/ro1M3ApkwiLd2e9uojvvFXK2TBA7x2TCMtQZi7YB4s7p+DcYxNV2H9WNtWmB6yy23rKafivUB6lu4RCgVI2Cuuuqqsdovdh40amFQELaUx9cU0sU18p73vKe6z5s6p2Ne/xjtdMkll8y7XqJN4s34+tY0SiH2CfO4zx/+8Icv6OiN74hO3W9961vzyo0aHdE0tVo8T4YFgYu5lrv+mabp0eKYozP87W9/e7nPfe4z7xSiszo6tWPavPo1Pmr0VtyTsTZHfY2fCBPiuVN/FkYn8Xe/+90Sv0v911Ac0KDwOst70LFG/Qix4zcspqOqj66IZ0BckyeccEIVkCzm2dM2cGhaNH799devnntNoUi0Xawx8NKXvnTB/dJzG/RbNu37f9r14/yW6vnS9JJBhFXxmx5rCK2wwgrzLtO4ziO4i+dY/L2mt93tbnerpmCMQN9GgAABArdfAYFDftsLHPJNVSRAgMBMCAgcpteMmYHDoKkkmt7CHDS9Q5xpdGQ+5CEPKTE9SmzXXXddtTBmzGHfv0XnZ9Tun/YlQo/o7G/aok784z+mWqhvMe1TdOyvvPLK5dJLLy3f/va353UcxV/8evOIx2dHzbPcNJ1D7zujM6H3Rmp0BtWPp/5dWYHDoPapH1d0jsRaEjFapKnzLDpoIxhqu4Bwm6u3KXBo87m2+7z85S8vb3zjG0euWdG0hkbvO9Zbb71qLZDocIyOvOjwjrarG8UCrtEx27tehk2R0TRNSu8eiDfwYwvr3joFS3l8g94QHucejX1HvT0/rKM3RjnECJyYhuZPf/pTtQbBz3/+8wXNHp2uEfw88IEPHHhJNIU7sXN8R6whE8+d6LiddLHgttfkbblfPN922mmnBaPE4pj6n4XxzAzzCGDrW9sphwYF0eN8Vzwzo32bpufLdBw0eq7/O3rXS/xvcf9ef/31Qw8hgs54/tQ7nfs/1DZwGBQWRa0111yzWv+nN2VTLGB88cUXzwuLe+Yxsqq3ZkXTdGex37Tv/2nX7/kuxfMlwvkIYc8555wF10JcL1tvvfXcSKoYBRrTyzXdU21C8czrXS0CBAgQ6KaAwCG/XQQO+aYqEiBAYCYEBA7Ta8bMwCGOctDUFE1z58dUBE9/+tOrN9LH3WIR5piaI+aj7p9WJTpnY0qCQVscX0wP1BQ6DPrMQx/60OpNxAMPPHBul1GBQ+w4rFNv0HfFlCXxZmR0PPS2rMAh6kXocPjhh1ejHRazte24H7f2tAKH6EQ+/vjjq8Wjh3X49R9vLIob12X/qI4259P7rggYYp783//+99XHBnXo9Wo2Lbre/331KTaW8vgGTW3TxiP2ifsmFm8dNj1S7Bdvs8cb9v1v+7b9jggbYmRTjIoYtg3r4Ox9Lt5UjhEat4dtEvMIdWMx9ghqRm3hHmshhOu491TUjpEr0S69AG7U903654OmRRq3brytHr9REZiNmo6pbeCw2N+V3rHHSKx4FvZPfzhsKsJp3//Trt8770mu9bbPl3jxIUKHGLmxmO3oo4+uprwaNq3ZYur6DAECBAgsewICh/w2Ezjkm6pIgACBmRAQOEyvGbMDhzjS6PzbfffdF7z53fSmc3Q4RAd4TCHTZouO/uOOO67EnPDRgVxffHpQ53x/7RtuuKEcccQRVUfoqK3XYRpTivTPvx3zvsfaBuuss87QEtF5ddBBB1Xzd4/aeh0OMTVHLKza2wYtDDpOJ1X/d/emc4iOpyuuuGLUYVV/Pu5c5q2K9u2UHTjEtE8xbUtMB1WftqXNscXojljjY9A0SfUacZ1E+8WiyE1v0p999tkD528f1enWtP7BUh5fjOaIqUFiZEu8ydtmW3vttatFyqMDrm3QE/dltFesJdA0sqbpeyMEjJCxPh3YoGMc1Sl4e5s/fZxnYZgupl17bTHOszA+Ex3hr3vd66qgd9g6O22ux3H3iWs+7rF4Dten7hpVK441rqN47re9Lsd9lv/gBz+o1jppe2wxnVlMlxXTwjWNqnrTm97UuL5DnOu07/9p1++111I8X+L5GNPeRcjd9hkWL2PEM6/tOiGjrj9/ToAAAQLLvoDAIb8NBQ75pioSIEBgJgQEDtNrxmkEDoPeJI6/PJ1xxhnlaU972oITijebTz755BIdszEfdu9N2Og4js79WGA6Ft+N0Qb9HZiXXXZZNQVKb47wlVZaqZoCpM20KL3vjDCgf2qcmDon1oGIdQ16azt86lOfmtdh3CbY6J1keMT88RGOxLQg/Z3Y0ZEfb9NH53+vY7y+qOu+++5bTj311AVm43ZS1QtER09Yh/t5551XLfjd7x7hTsy//tznPneBe/YVOWngEHa9442222KLLSZ+UzQsYvRN2MeUXv1Tp8T0JTHtV6zLsdtuu5W11lprjiTaOxY0jk6k3jZqrvtoi09+8pNVmFafBiWu+c997nPVlCn921IeX3xvfF/MOx5vbUdn7NVXXz3XqRb3afjHfRHBYqy9sNg3dWPkU9xvMb1RTAtTd7///e9ffUfdve01GZ2Cp5xySrVGRH1KrKZwp23dZXm/mKonrr8YtRDP1P7pXqJdozM0nr/x34tt155PPHc/9rGPVQvW178r7uNtttmmWsNhxx13nPi7Mtrkl7/8ZTVVTlyTcW9GaNU/UiNG78Q0ajFdXwRsW2211djHvZhneW99hliDKO7LuB97WxzT5ptvXuK5E8cUb+n3bxG2xzOqt8UaFeeee+6851jdbtr3/7Tr985n2s+X+J64fz7zmc+Uj370o9WLCTGFVW+L+yf+ThO/rbEIeIRAbUPZjOtZDQIECBDovoDAIb+NBA75pioSIEBgJgQEDjPRjMv0ScSiwfFGaW8bNOog4yRj9EUsZtvb4k37CAVsBAgQIECAAAECBAgQIDC7AgKH/LYVOOSbqkiAAIGZEBA4zEQzLtMnEQFABAG9bdCog0lPMt6Oj2Aj3iLvbcOmu5j0+3yeAAECBAgQIECAAAECBLohIHDIbweBQ76pigQIEJgJAYHDTDTjbXYSMV1FLHIac2s/4hGPqKYFiWmd2s4LHlOwxJoUMe1Qb4tFlw855JAF5xTTbsR0IDENSXxXTAUVi1SvuOKKrc4/pu+IBYf711aIqRl22mmnVp+3EwECBAgQIECAAAECBAgsmwICh/x2Ezjkm6pIgACBmRC49Xfnl1uuPXrZPJc7bVFWuPc7ls1jn5GjjvmTt95667k5rqPzP+a83m677Vqd4de+9rXy+Mc/vvz5z3+u9h/2+fpc3Ouuu2654IILqjmb22ynn356edaznjW367ifb/Md9iFAgAABAgQIECBAgACB7gkIHPLbROCQb6oiAQIEZkPgpuvLzVfuU8qtf+3wXZa25dfZvyy31t7L0iHP3LE2LUj8nOc8p8Rim6MWQP3pT39adthhh3LllVfOucTIhRjtsMYaayywuvbaa8u2225b4nO9LaZjetWrXlUa/vI47/MXXXRRtZBkbwHs+MNYUPq0005rPUJi5hrPCREgQIAAAQIECBAgQOB2IiBwyG9ogUO+qYoECBCYGYFbf/WRcst171+2zmflDcoKG566bB3zjB7tm9/85qrTv3+LaZJiaqT73Oc+C8765ptvLl/84hfLC1/4wnLVVVfN/fnyyy9fPvGJT5QnPelJjVI33XRTOeCAA8oHPvCBeX9+4IEHlqOOOqqstdZaCz73l7/8pXzsYx8rL3rRi8oNN9ww9+d3uctdqmN48IMfPKOt4rQIECBAgAABAgQIECBAoCcgcMi/FgQO+aYqEiBAYKYEbv3deSWmV7r1lj91/ryWu9PmZfm19ixlhbt0/lhvDwd43XXXle23375cfvnlC053vfXWq6ZX6o1Y+M53vlMuvvjiEkFAfTv00EPLscceO3TEQXxHrMPwq1/9asHnN9xww2oExMorr1wi1PjWt75VHdMtt9wyb98INk488cQq8LARIECAAAECBAgQIECAwOwLCBzy21jgkG+qIgECBAgQIPA3ge9///tll112KT/60Y8WZXL00UeXww47bOQ0TFH8C1/4Qtlzzz3nTY/U9ktjmqeTTz65Wsth1DRMbWvajwABAgQIECBAgAABAgS6LSBwyG8fgUO+qYoECBAgQIBAn0BMWXTEEUdUowfabhtvvHF597vfXR772MeOFQD87Gc/KwcddFA1BVPbLRa3jumYNt1007YfsR8BAgQIECBAgAABAgQIzICAwCG/EQUO+aYqEiBAgAABAg0Cv/71r8snP/nJcsYZZ5SYQun666+f2ytGGESH/84771ye/exnl/vd735jBQ31r7vmmmuqNRrOPPPM8oMf/KD89re/ndtl1VVXLZtvvnk1GmKvvfYq66+/vvYiQIAAAQIECBAgQIAAgduhgMAhv9EF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mhc45JdXkQABAgQIECBAgAABAgQIECBAgAABAgQILBMCy3X5KDt9cH+DEzh0+QpybAQIECBAgAABAgQIECBAgAABAgQIECCwVALWZaHYAAAFHUlEQVSd7tPv9MEJHJbqGvU9BAgQIECAAAECBAgQIECAAAECBAgQILAMCHS6T7/TBydwWAYub4dIgAABAgQIECBAgAABAgQIECBAgAABAksl0Ok+/U4f3FK1kO8hQIAAAQIECBAgQIAAAQIECBAgQIAAAQIEJhMQOEzm59MECBAgQIAAAQIECBAgQIAAAQIECBAgQIBAKUXg4DI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AgfXAAECBAgQIECAAAECBAgQIECAAAECBAgQIDCxgMBhYkIFCBAgQIAAAQIECBAgQIAAAQIECBAgQIAAAYGDa4AAAQIECBAgQIAAAQIECBAgQIAAAQIECBCYWEDgMDGhAgQIECBAgAABAgQIECBAgAABAgQIECBAgIDAwTVAgAABAgQIECBAgAABAgQIECBAgAABAgQITCwgcJiYUAECBAgQIECAAAECBAgQIECAAAECBAgQIEBA4OAaIECAAAECBAgQIECAAAECBAgQIECAAAECBCYWEDhMTKgAAQIECBAgQIAAAQIECBAgQIAAAQIECBAgIHBwDRAgQIAAAQIECBAgQIAAAQIECBAgQIAAAQITCwgcJiZUgAABAgQIECBAgAABAgQIECBAgAABAgQIEBA4uAY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/H9OdgYLjKrxhgAAAABJRU5ErkJggg=="/>
          <p:cNvSpPr>
            <a:spLocks noChangeAspect="1" noChangeArrowheads="1"/>
          </p:cNvSpPr>
          <p:nvPr/>
        </p:nvSpPr>
        <p:spPr bwMode="auto">
          <a:xfrm>
            <a:off x="63500" y="-136525"/>
            <a:ext cx="3724275" cy="962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Screenshot 2025-05-17 17374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2971" y="941102"/>
            <a:ext cx="5606041" cy="1870464"/>
          </a:xfrm>
          <a:prstGeom prst="rect">
            <a:avLst/>
          </a:prstGeom>
        </p:spPr>
      </p:pic>
      <p:pic>
        <p:nvPicPr>
          <p:cNvPr id="11" name="Picture 10" descr="Screenshot 2025-05-17 17431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35" y="2916285"/>
            <a:ext cx="11262112" cy="342469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06790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5122" name="AutoShape 2" descr="data:image/png;base64,iVBORw0KGgoAAAANSUhEUgAABhwAAAGUCAYAAADOLIjWAAAAAXNSR0IArs4c6QAAAe50RVh0bXhmaWxlACUzQ214R3JhcGhNb2RlbCUzRSUzQ3Jvb3QlM0UlM0NteENlbGwlMjBpZCUzRCUyMjAlMjIlMkYlM0UlM0NteENlbGwlMjBpZCUzRCUyMjElMjIlMjBwYXJlbnQlM0QlMjIwJTIyJTJGJTNFJTNDbXhDZWxsJTIwaWQlM0QlMjIyJTIyJTIwdmFsdWUlM0QlMjIlRjAlOUYlOTMlODElMjZhbXAlM0JuYnNwJTNCJTIwS2FnZ2xlJTIwRGF0YXNldCUyMCVFMiU4MCU5MyUyMDM4JTIwQ2xhc3NlcyUyMiUyMHN0eWxlJTNEJTIycm91bmRlZCUzRDAlM0J3aGl0ZVNwYWNlJTNEd3JhcCUzQmh0bWwlM0QxJTNCJTIyJTIwdmVydGV4JTNEJTIyMSUyMiUyMHBhcmVudCUzRCUyMjElMjIlM0UlM0NteEdlb21ldHJ5JTIweCUzRCUyMjE4MCUyMiUyMHklM0QlMjIyMTAlMjIlMjB3aWR0aCUzRCUyMjM3MCUyMiUyMGhlaWdodCUzRCUyMjgwJTIyJTIwYXMlM0QlMjJnZW9tZXRyeSUyMiUyRiUzRSUzQyUyRm14Q2VsbCUzRSUzQyUyRnJvb3QlM0UlM0MlMkZteEdyYXBoTW9kZWwlM0Uu9YCaAAAgAElEQVR4Xu3dC9h15Zw/8LuDkkqSlGhCoRNFDqkYIlMqiopEGFJIEUryT1ROJacwFEmNhho0IiHnaGKaouiSHEqGchiZyanD//ot9jP7Wc/ae6/97N9+Wu/us67LZca79m+v9bnXWvt97++673u5YiNAgAABAgQIECBAgAABAgQIECBAgAABAgQITCiw3ISf93ECBAgQIECAAAECBAgQIECAAAECBAgQIECAQBE4uAg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CBxcAwQIECBAgAABAgQIECBAgAABAgQIECBAgMDEAgKHiQkVIECAAAECBAgQIECAAAECBAgQIECAAAECBAQOrgECBAgQIECAAAECBAgQIECAAAECBAgQIEBgYgGBw8SEChAgQIAAAQIECBAgQIAAAQIECBAgQIAAAQICB9cAAQIECBAgQIAAAQIECBAgQIAAAQIECBAgMLGAwGFiQgUIECBAgAABAgQIECBAgAABAgQIECBAgAABgYNrgAABAgQIECBAgAABAgQIECBAgAABAgQIEJhYQOAwMaECBAgQIECAAAECBAgQIECAAAECBAgQIECAgMDBNUCAAAECBAgQIECAAAECBAgQIECAAAECBAhMLCBwmJhQAQIECBAgQIAAAQIECBAgQIAAAQIECBAgQEDg4Bo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y0LgcKtmIkCAAAECBAgQIECAAAECBAgQIECAAAECBEqn+/Q7fXB/u3gEDu4iAgQIECBAgAABAgQIECBAgAABAgQIECBQBA6TXgQCh0kFfZ4AAQIECBAgQIAAAQIECBAgQIAAAQIEZkGg04MIOn1wf2t9gcMs3AbOgQABAgQIECBAgAABAgQIECBAgAABAgQmFeh0n36nD64pcLj1VvnDpFekzxMgQIAAAQIECBAgQIAAAQIECBAgQIBA9wWWW25BF36n+/Q7fXACh+5f8I6QAAECBAgQIECAAAECBAgQIECAAAECBKYjIHDId503pMEIh3xgFQkQIECAAAECBAgQIECAAAECBAgQIECgewICh/w2ET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JgdgZv+t5TvvqWU6y8s5Q+/GO+8Vv27UtZ6SCmbHlzKyncd77P2JkCAAAECBAgQIECAAAECBAhMWUDgkA8scMg3VZEAAQKzI/DNF5Vy3QWTnc+d7lXKdieVssp6k9XxaQIECBAgQIAAAQIECBAgQIBAooDAIRHzb6UEDvmmKhIgQGA2BP7nx6Wcv1vOudzpnqVsd0opq6yTU28Zr/LsZz+7fPjDH547i7//+78v55xzTllttdUWdWa33nprOe6448phhx224PMHHHBAeec731nucIc7LKq2D80X+I//+I/y6Ec/utx4443VH9zpTncqX/3qV8tWW221zFH9z//8T9lll13KV77ylUUd+9prr11WX331svXWW5fddtutPOEJTyhrrLHGomr5EIHbm8D//u//lk984hPlxBNPLJdddlmJ/z+2eFZvuumm5clPfnJ5/vOfX9Zff/2JaX7961+X008/vZxxxhnzvmv55Zcv973vfcsTn/jEsv/++5dNNtmkNPyDe+LvH7fAzTffXC655JLy8Y9/vHz6058uV199dfntb387V2bVVVctG220Udl+++3LXnvtVT1/x/2Nm6Vn+bi+9idAgAABAgTmCwgc8q8IgUO+qYoECBCYDYFrzinl4iPyzmXV9Ut51IdKWflueTWX0UqZgcOwsOHlL395eeMb3zh2R8wyyrokhz1LnVSTBg5N4DvuuGN561vfWnWYLgvbz372s3L88ceX5z73uWWLLbZYFg55mT3G733ve+WEE04oxx57bFlnndtv+PyXv/ylvP3tby9HHHFEif971Lb77rtXofG97nWvUbsu+PMIMQ4//PDyrne9q9VnH/awh5UPfehDt9n9G8HIW97ylup4//CHP7Q65tjpzne+cznmmGOqgGaVVVZp9blZepa3OmE7ESBAgAABAgMFBA75F4fAId9URQIECMyGwNVnl/KfR+aeS4QOjz6tlJXWzK27jFXLChwibIgOvFe84hULBIQN07koZqmTahqBQ0/96KOPrkbcjPvW8XRabWHVG264oer0jU7KOMZldZTKUnlN8j3/9V//VV7/+teXf/qnfyp/93d/Vy688MJyj3vcY5KSy+xnf/e731Wd4medddZY5xAjqT72sY+VnXfeufXnIkyLsOLb3/5268/EjnE//PM//3PZY489lmy0Q4QLETK85jWvaRXCDDqhDTfcsBrFEcHJqG2WnuWjztWfEyBAgAABAsMFBA75V4jAId9URQIECMyGwDQCh5BZ7d5/nV7pdryQdEbgEGHDu9/97nLwwQeXW265Zd41J2yY3i04S51U0wwcogWe+cxnVp3MMf1Jl7brrruubLfdduXKK6+sDmtZnharS65Nx3LppZeWxz72sXPT4dyeA4foVI9pi0477bQFVBtssEGJqfVWXnnl8qMf/agKwOqjH2L6owgdnvrUp45s9gg2Yr/zzz9/6Hf98Ic/rKZUq/+GjPNdIw9mxA6/+MUvqmdF07H2PhrHEyFV/Hcca4RY9WPu7ds2MJmlZ/mkbeDzBAgQIEDg9i4gcMi/AgQO+aYqEiBAYDYEphU4hE6s5bDhvqWs8YA8qxXvVMpdNsurN8VKkwYOETaceuqp5XnPe96CTpfXvva11VQdXX2zfIqsS1J6ljqpmgKHtuuJ/PGPf6w6kS+//PLqbe1Yk6RpCpT99tuvCsa6dD1GZ2WsOxHzwgscpnvb1O+X23PgEFON1UejbbnlltVogvoUZHEvnXLKKeWlL33pvOBh4403Lp///OeHTq8Uvw9HHnlkNXqnfxv0XTHtUkzZFKML+jvxY42EL37xiylrSAy6yn7605+WHXbYYS78698vRim88pWvbFwbJs4x7uMPfvCD5Q1veMOCZ0+bwGSWnuXTvYtVJ0CAAAECsy8gcMhvY4FDvqmKBAgQmA2BaQYO0xTa7JBSNnr2NL9h4tqTBA7R0RJvuT7jGc8QNkzcEuMXmKVOqkkCh7pcTFH0kpe8ZN5i6L19Yo2EGHXTlU3gsHQtIXD4q/WPf/zj8qhHPapce+21c/iPe9zjyr/+678OXWg9/jwWRe4PAmLqoQMPPHBgIy7muwb9rkSAfdRRR03lghk0CiMWyY51JGJkTJsFrH/zm9+UCDZjgen+7W53u1v58pe/XDbbrPlFhFl6lk+lgRQlQIAAAQK3IwGBQ35jCxzyTVUkQIDAbAgsq4FD6G97cil3Gz2H823VUJMEDk0dUHEeRjYsTWvOUidVZuAQ+jfffHO14OurX/3qsTr+lqbl/u9bBA5LJy5w+Kv1iSeeWAVyvW1UZ3hvvwgC4nMxSqi3jRqFFCMmYoqi3tZ2yrCYwmmfffYpZ5555txnH/rQh5bPfe5zZc01c9dduummm6rziinX+rcIZSJQX3fddce6SOPYX/ziF5eTTjpp3uf23HPPagRJ0wirWXqWj4VlZwIECBAgQGCBgMAh/6IQOOSbqkiAAIHZEFiWA4f1dy3lIfOnk+hSoyw2cBA23PatOEudVNmBQ7TOoI6/6AyMN7PbvLE87VYWOExb+P/qCxxKabrPxrkfvvCFL1TTCkX4EFt0xl9wwQXlvve9b2NDHnTQQdW91tue+MQnViMp7njHO45s+H/7t38rT37yk+f2u+td71q+/vWvl0022WTkZ8fZIaaF2nHHHeeN3Nhiiy3KOeecM3S6qGHf8etf/7rstNNO5Vvf+tbcbjG10mc/+9lq2qb6NqSnIg0AACAASURBVEvP8nHs7UuAAAECBAgsFBA45F8VAod8UxUJECAwGwLLcuCw5oNKefTChTm70jCLCRxiuoinP/3pCxYSjfmrDz300LLCCit05fRm+jhmqZNqGoFDNP7PfvazqoPviiuumLsW7nnPe5avfe1r5T73uc9tfn0IHJauCQQOpVoEetttty2xOHJs8Q/aGDXw+Mc/vlVDjPvMqf++7LvvvtWaP222cb+rTc36PrE+xe67717OO++8uT+KURixXsQjHvGIxZSc+0z8Tu6xxx5z4Uz8QfxuxkLdK6644rzaS3GuE52MDxMgQIAAAQJLJiBwyKcWOOSbqkiAAIHZEOgPHO6wfLn1Dst1+ryWu6WU8seb/3qMaz6wlEef3tnjHTdw+PSnP13N433jjTfOO6essCEWAI65rj/xiU+Ur3zlK1UHWbyp3ttiOop4m/Yf/uEfqrUjYpqNxQYc0dkbnT8f+chHyve+972571lvvfXKrrvuWuLt3HibNv7SV+8QH3fB2R/+8IfVFBvRCRXn1JsHfcMNN6w6ofbff/+5BVHrndCDpi2ZtJMq3lK+8sorywc+8IEFx7XqqquWzTffvOy9997VlChrrbXWVK/haQUOcdAxVcoLX/jCeccf/1uYt9nCKRaUjTezzz333PKd73ynXH/99fM+uvbaa5cHPehBldduu+021KvebqOOId70jutx0JZ9fIO+J+a5/9SnPlXNaX/xxRdXC3X3tnHOf9T5xsLBn/nMZ6rr8qKLLpr3PXHfxXz6L3jBC6oO4VH3fhzvk570pFFfWf152+l+WhXr6E5hG6MUYlTCV7/61RLrncSb/INGKNRPI0YYhH9MQxTb6quvXoV3MSKgaav/vsQz+/TTT281umjS51ubJvjmN79ZHvOYx5Q///nPc7uPM+Jj2HfE/RK/U//+7/8+t9ugsHPSc/3lL39ZtWNc73HPxG9I/xbTUN3//vcvMa1T/H7H2hTjbtO+/6ddv3e+mc+XQYbRHv/yL/9SzjjjjHLZZZeV+M7edo973KNss8025WlPe1qJET/xW2sjQIAAAQL9AgKH/OtB4JBvqiIBAgRmQyACh8uOKjffc7VS7rDsvD2//K/+tyxXHjAzgUN0VEWHxX//93/Pu64ywobo+Dr66KPLO97xjgUjJ4ZdxNFh//73v7/1op5RK/7xf/jhh8+b6mPQd8Tbr+95z3vKaqutVnbZZZcqBImtbeAQbxK/6EUvqgKUUVvMI/7GN76x6gTceuuty9VXX119ZBqBQwQsz3nOc+ZN+THs+GJh2GOPPbbc+c53HnUai/rzaQYOTQvXPvWpT606hOpvGvcffHTkR2fqwQcfXC655JKxzmuYV1bgMK3jq59o3C9HHHFEdb/0Lxicfb3E2+bxHa95zWtaPQPa3PsCh7Eu25E719d/2HTTTatnYqwD0bSdcMIJ8xZpH7V/f436+g/RWX/hhRcuepqjpuOrT/kUz4MvfelLZbvtthtp0WaH+O2ItWRiaqgIDeO5Hr8l9W2xgUM8x1/60peWmBZqnC1+1975zne2spz2/T/t+j2XaTxf6ubxex/XVP/aI8PaJV6gOOaYY6o1RFZZZZVxmtC+BAgQIDDDAgKH/MYVOOSbqkiAAIHZELj67HLzb49fpsKGHvzyv7tbWe6RZ3W2HdqOcPjGN75Rdt555wVhw5vf/Obyyle+stUbq4MQojM33kK+5pprFu10/PHHl0MOOWTkccQUO9HZ8u1vf7v1d93vfverFg+Njp1xAofFnFe8PRydrvHm4zQCh1hMOToNw6pt53EPKt6Kjbftt9xyy9Z2bXecZuAQb2PHKJIYodDbNthgg+ot7+jEbNpiVE2EUm9961vbnsKC/TbbbLMSI4Liu/q3jMBhmsfXf6y/+c1vqmlhohN23C3emo+3rtvMuf+Tn/ykCjPHuS97x/Pyl7+8CuqaFuMVOIzbaoP3jzZ63OMeV43Q6m0Rxr3tbW8b+NxtGkEQo8r6F5Ju+samNRAGTUe02DOMETqxHkX/NTethalHHeO4gUOEjbF4d/iP+xzvHUuERDFiK8550Dbt+3/a9XvnNa3nS79bjGKM3+0YNTjuttgFysf9HvsTIECAwLIhIHDIbyeBQ76pigQIEJgNgR+/t9z8h48uk+ey3B9XKcs/5NzOHnubwCGmaIipIeojGzLChpiqJubYb/pHeowiiDdC11hjjcovOrriDdf+6Ql6sG2mQ4kpG+LN9vPPP39Be0SncIwkWHnllcull15adUL1d+Tc/e53r6Zv6U1VMWqEw7Dzio7o3vzgMd3G5ZdfPu944s3t+J7etFVZIxyik+q4444rhx122ILzj87ahzzkIdW0QLE1GcT/fpe73KWa7/zhD3946jU9zcAhDrT+pnW8TRrh0cMe9rAF5zHMqTfVVM/pT3/6UxVcXHXVVY0ez3ve86opnfpHUkTnV3TSxhu3cS2fddZZc1O6xD8w4m3omKKot8UImf6QZ9rH1/veQYtux+K3cQ2HXdwTYRCWcc3Xt+hIi07/3j3chDTsXonpzeJt8/h83L8x3dp11123oMx+++1XdcDWQ4cI/eIt89hiGqyzzz57bk79lVZaqQpTelOaxDXxspe9rNz73vdOvbZnoVhMIxZTwPSvhRJTw8S0TBtttNHAU4xraJ999pn3xnc8Q+IN8EHrRsR9EW98x5RavS3aKkbYxfWUtcUzLur9/ve/nysZ9+vJJ5+c9RWt64wbOER4GlMj1cOGuP5jFMlWW21V3ZsRMMfC1fEb0xRMDPptiQOf9v0/7fo9/Gk+X3rfMejvFvXf1WHPsBhxGKM1m4LT1heSHQkQIEBgJgQEDvnNKHDIN1WRAAECMyFw61VvKLf86XPL5rn85Q5lhS3Gm+5gKU90VOAwKGxoO6Jg2LnEm+cHHHDAvI6l2D/m24/plZrWDYjO1nhrNjqG+ju/4nPD5t6O74pOrOj87d+i0zTmpI9Omv4tpjWKaWRiNEDTNixwiM7zpzzlKQumuRg0jUWMuohpGAZNu5QVODR1UsUUSdEhG51X9Y6O6AyPaTdiipv+zqqNN964Ord73eteaZfqtAOHpjfdB62N0DQCIUZ3RAfo9ttv37huQFwvMbVYhHD9W3SuxrRMsR5G07aYRaOX6viicz/eaO9v+7gWXvWqVzXOOx5TV0XHfz3Qi3nM4+30pm1QR13cKzG6pL6wd9z/3/3ud0s8t+rTXMUzKUY7DNosGj3e7RoBcwS8EdbVp+yJZ0VMSRbPuVHboA7fePa/4hWvqAKe6ByPZ0AsYH3ooYcuCPAywu36cTY9E8ZZ22XUeY/z5+MEDjESMJ5D8UZ9b4vA/X3ve18VCjV1WEeIc8opp1Sj9PrXRIoOjVgvZccdd1xwuNO+/6ddP05oqZ4v8dvw/Oc/f84wQtm4liJEqLdHPMMi7Ir1fvr/DhOhWpg88pGPHOfSsS8BAgQIzKCAwCG/UQUO+aYqEiBAYCYEbv3vc8stP5/fkbfMnNgqm5QV7vPezh7usMAh3vLfaaedyq9+9at5xx//II6pYmIhykm2WEwx3jDtHzkRHZqvf/3rR06NFG8rx/QFbafDiE7feKO2f3HQmNYjOgUGLdoYHQOnnnpqFW7U3w4dFjjEoqjPetaz5tG89rWvrQKMQW8vRidQrJHwute9bgFpRuDQ1EkVU0VFZ9OwN5TjYJrW7mjbTm2vj2kHDk2d9G9605sWjPaINo9gKt6W721t3uSOfXvXy3Of+9x5px3XQ7zl3bSNGzgs5fHV57dvs5hudPDFXPVxv/W2uE8j7LrjHe+4gCA6kiPA6N/arAkTYVh0WIdt23YSOIy+G5umGap/KkZgRQdrPJfabuOsZdNfM56XMeIgnqcN//hu+/WN+9WvvagfgcegkRcTfdmID48TONTX0Rhn9McXv/jF6je9/3fw1a9+dfXbU9+mff9Pu36cz1I8X/74xz9WIyfjt7S3xbSIsY7PsK1pirL47YmQ30aAAAECt28BgUN++wsc8k1VJECAwEwICBym14yDAod4e3LYugqj5u5uc8TxRmZ0Gva2eHM+3vBbZ5112ny8tF1UNEY3RIdVvJHb22JKmOh8iamShm3RwXvkkUdWCzv2b4MCh+hwjemnYqqk3haLTccaEKMWhWyafiRqZAQO9U6qcadGqocosfZBdCrX30Bv1XANO3UlcIhwLbxjMdbe1qbzqLdvU4dtdOZFp17TNm7gsFTHFx36MbVT/2iFQSNC6uf12c9+tgoD496Jbd11162mnYo1Hfq3X/7yl+Uxj3nMvLd8B02N1GTXNM9/BHtHHXVUo7XAYfTdWb8e65+IgDie2/GsHjcAiOvh61//etURG1M0Ddui9j/+4z9WHcZNI91Gn8noPeqd0W2m5RtddXF7tA0cmjq32wSBvaNqWs/mGc94RhXc9bfntO//adeP812q50t8zzbbbDO3tsk411H9d/m2WkNkcVetTxEgQIDAtAQEDvmyAod8UxUJECAwEwICh+k1Y1Pg8Ja3vKUa7t+/OGj9CGLKgOhEjzf7FrvF26Tx5nN0zscCyTGVUtObloPqt+2kifPYdtttS7xl29uGTfNS/76mjotBgUN0qMXCz9GxE9u40yQ0jfqYNHBoCkHGHaHQVCNz+pFpBw5N10DTfO2xiGlMMRUjZ+I/sfZCBFP1zvJh13z9ntp3332rkTJN27iBw1IdX1N7DBup0X9uMUVYBAnRORodaDGdVASU/etSxP4RAMZzpre1HUnS/131GjE1WqwnEQvi1jeBw+gnddsFzWNtnRjlUJ+KbtA3xJRjMU3eO97xjnlT+ow6onG/Z1S9/j+v36err756FaJuscUW45RJ2bftb1lMjRTucZzxfIqAM4LAWOek7VYPWpp+X6Z9/0+7/lI+X+rP8PjN+NKXvtSqTWJ9jZ133rnEtRfPygc/+MHVs3LUywlt29p+BAgQILBsCggc8ttN4JBvqiIBAgRmQkDgML1mrHe6RKdfLDTZvzBrhAsxN/RHP/rReVMLRSdsvAF9Wy2y2raTpj4SIhaIjjeu4y39tltMhxRTvfS2QYFDfb9hi3I2fXfTG6iTBg5tnUZZ1M8twqbo8O1fEHlUjUF/Pu3AITrBo/Py2muvnTuEYUHAYs8jPjfNwGGS4+p9ts3xxdvoMeXYRz7ykbmvjPv9nHPOKZtsssnEhxH14w32WD+lt8V85x/84AfHenO+HiQN6+wTOIxutpg+LUaDxaL2Mfpr2ILgbddxiLU2Bo2Wi5Fm8V2xhkO0ZSxC3b/GQO+Io5M81ueI/bK2+n0wbJq8rO8cVCfrGd3mONsEDktx/8/K8yUWHY8RXfGyQW+LkUDxQkaM7rIRIECAAIFxBQQO44qN3l/gMNrIHgQIELhdCggcptfs9U6X+jf1RjJEh1FM3XDSSSfN22WHHXYoH//4x8tqq602vYMcULltJ019rujFdJSfe+65VadCb2vqnGqa7mLQ/NjDsGKR1v7FbycNHOqBS3Qcf+Mb32g9dVXvWKOd+0e0DHubfNyLYdqBQ9Ob29OaL7tNh37PZ9wRDuO6Nu3f9vjqoweiVjwP9thjjxLrVMQohqZ1GdocY9PUU7FI9CGHHNLm43P7NHX2DRp5I3AYi3bezrEgeDyT6gvbj5qa7aKLLqqmmOtfpycKx7RKMZotFq3v3yLsjhFFMdrtqquumvdn2QtH138XxpkKZ/GSzZ9s+1uW8b1tAof4nmne/9Ouv9TPl5jGrb7+UoxSiFA7gtStttpq4PpNGW2qBgECBAjMloDAIb89BQ75pioSIEBgJgQEDtNrxmGBQ3QuxhvOe+21V/XWcbwlHgHDFVdcMdWOoGFnG536Mf93TMUUU7z8/Oc/n9u9qcOoKQQYNqf+oO++9NJLqwWuo4MztqbAoWl+/TjOpzzlKWM1YD3cmDRwqI9MiOlmYl2JQQtYDzrYWOTy85///NwfD5qbf6yT/dvOt0Xg0LRo9GKOPd4GjuAgOkpPO+20apHt/kXGM6dUWsrja1ojof798YZ6zAG/++67l/vf//6t30BvmuIqni3jjpaKt+Fj1EX/wvaDQj6Bw2Kunv/7TIQBMd1efT2SQc+nuKfj2df/zGg7KiKmDotgK6am6W3xexTrg8R1krEti2s4LPa8416OkDnC5wiO+0eRDGq/ad7/cR7TrL/Uz5dY8+rRj3509TvQtMW1G1MmxaiuCOBilOW4a6Astu19jgABAgSWPQGBQ36bCRzyTVUkQIDATAgIHKbXjIMCh3rY0DuC6Dzacccd53WoxjoF0ckaHfIZW3RsRWdELNwbU+DEGg/xpmysbxCLTQ7amgKHpjegF9PRXH8TvSlwaJq2p+1Cu/3nVO8YnTRwGDWKZbFtlvlG8LQDh/raGnHO475RH8cY18Hll19efvCDH5RopwsvvLBaf2TYtlSBwzSOL+aJ32mnneZ16A861+hMjg7m6FSLdUyGBVpt1wpYzLU5yFvgsBjN+Z+JjuoXvOAF86bCin8Ux3o8j3/84+ftXF88PP7w+OOPnzd6a9gR/fSnP63ChSuvvHJut+isjVEWGXPc10d+xZd85jOfqa73pd4yRjhEuB7rDUUgf80111S/mxEyROd7fwBaP7dh0/5N6/7vHcO06t8Wz5cIcp7+9Ke3WqMkRgbFNJUxUiyCiMypwpb62vV9BAgQIJAvIHDINxU45JuqSIAAgZkQEDhMrxmbOqMHhQ1xFPE295FHHlmOOeaYeQe18cYbV2+y3ute91rUwUaQcOaZZ1YdUtGhu5itqQO8HhRE3cWEAG0Ch4xOozg+gcNfW3/c9S+GXTNNnYujroO41r///e+X4447rro2h4Vdw757WoHDUhxfnFcEaTH9TH06nWHnHM+QAw44oMTi5LEuTH27LToEpxU4NIVli3l+tfnMbbnOQO/4mha2r48qaVqjI9ZqOO+888oaa6zR5lSrferT+mSGnE0h5KDpuFof8CJ3XOxvRwQLb3/726vRfv3rLo1zGKOes9O4//uPbxr1b4vnS5xTvCQRUyjFYtBttwjP4v6JZ2x9irG2NexHgAABArMlIHDIb0+BQ76pigQIEJgJAYHD9JqxHjhER+EHPvCBauHbQUP+B02FsN9++5V3v/vdY03VE6MZYnHF6Jy84YYbxjrR9dZbr3rjPDq3YhM43KladDXmi+7fjHAopT6t1Oqrr16+9rWvlS222KLxmltMJ1gUijdX423i/mt5GoHDUh1fP06vczMWdq7PyT/oxo3pu2Kx+e23337eLrdFh6DAYazH68CdmwKW+ro4TXPoL2Yquxjhtu2225YY7dDbonN9n332mfhkmqbded7znldOPvnkiWuPW2DcwCGeL/FMO/HEE8f6qhh1FPdk/9Q/owKH3hdk3v9NB51Z/7Z4vvTOqT8IjqC7aRH0pvOPlzZilMQmm2wyVpvamQABAgRmT0DgkN+mAod8UxUJECAwEwICh+k1Y70zum3nQ0zXEJ2IN95447yDiznsn/nMZ7Y64PiH+OGHH15NbTNsixAk3ux9+MMfXr31Hv+J+eJj6oiYN7l3DKZUahc4DOsAb9VwU9hpmlMqNdUetuD1JZdcUmKR9OgAG7atueaa1XUY12BMIRTX51prrVWFdR/+8IfnPpodOCzl8TWdf3SoRQdwvK0e4UNMizJsypYIYWJ9iwc/+MFz5cbtYM245AQOGYp/rTHqdyNrZFmMKnryk59czj///LmDX8yUeE1n3rS+T0xvE9NDxb2dsUXwsttuu5W11167+u/4zYwRP/WOhHHuhwgbY82UuO+GbauuumrZaKONqsAmFniP/47vjnU4XvWqV819tO1vfu8DGff/sOPOqD+OZ0Y7D6oRL1TE9HsxOizWwxo1enPSkaLTPBe1CRAgQGDpBAQO+dYCh3xTFQkQIDATAgKH6TXjqI6jQd8cnQIx1cxhhx02b5foXIyOyOh8HbXFm89777333AiF3v4xF3iEFttss01Zf/31yx3veMfGUm06FZo6rBbzpm2bRaNj/uw45nhztrd1YdHo5z//+dWold72uMc9rpx99tklOqS6sk0zcGiaAiamvYjO8vpf6H/3u9+VXXfdtRr90L9Fh2HMtx3zuz/wgQ8sd73rXQeOAJpm4LDUx9fm+ojgMDrVImSpL+Te+/yLX/zi8q53vWvOrH4/xX7Tnj9/WoHDTTfdVGJ6nv6Fq9u4LWafuGej8zhjDYPFfH/vM6N+N7ICh/i+ce6ncc+pvnD0iiuuWC1Uvd12241bqnH/b37zm1V7/fnPf57786ZRFG1+y6JA0xoa8b/H9RDBZoQzW265Zbn73e8+cF2A+jmPGzjUT3Qx9/84uIupf1s8X9qcU4RcF198cfWsjL//NI0Ui+fkgQce2KacfQgQIEBgRgUEDvkNK3DIN1WRAAECMyEgcJheM47qOBr2zdH5GVNp9L99GvtHh3Z0tA+bqzs+GwuAxkiJ3hZTPcS8+o985CNbnXDbTpp6h3t9+o82XxaLYj/hCU+YC0ea5lJvCjfqc5u3+a73ve991RRTvW3SRaNPOOGEeQu1brDBBuWCCy4o97znPdsczpLsM83A4aijjiqve93r5p1HBC4xiqG+1eeMjz/ff//9y9ve9rbWnbzjdJDWO2ZHzVG/1Mc3buNHEBlviMfiqf2dafe9732rBWzXWWedqmRTOJf15vqgY55W4DCu0W25f7TNJz/5yarTM4LRHXfcsZx66qkDw7OmY402jkA43tjubU984hOrZ34vHG4KHBYTvk5zhEMce1MYGYFArOUQ4cMkWzi95CUvqaYZ7N/OOOOM6v7o39r+ljUFGPG7FDUjBG2zZQcO/d/Z9v5vc5yDrr2uPl/GPacY/fChD32oWoS9f4RYF18IGPfc7E+AAAECkwkIHCbza/w7RP0vLPlfoSIBAgQILIsCAofptdokgUMc1X/+539W00TU39Q7+OCDq07aQetANC3YOc50TPHdMd9xhAe9bVBnbX3B4Ji24Mtf/vJc52cb3foaAIMWb63vF6FKTKfQ9o3keFs6OqOic663TRo41MOSaJN4mzw6G8fZYr7wmIojFgaPBWAf9rCHleica3tuw75rWoFDTIsU1+cPf/jDua8f1P5N9nGO5557bjVVUpvt97//fYnO17i+e1vWlEpLeXyxWPanPvWpKiS46KKLyqMe9agS91HbTtjoSIsRIYPuzabpbMa9V6J2BBfRQfeb3/ymxDRZ8Z+4JpvW5hA4lPKGN7yhmvu/ty3mWRgjOeKZFAvk9rboWH/nO9859/833QeLCV+bvitzYee4p571rGdVi1P3tpVWWqnEMzOu+Um2mD4nRjf0j3wZ5N02cKj/vsQUSbFuT0yd1GZrCouafl+mff9Pu/5SPl/ipYn4PY0QP6Z5jID66KOPbtMc1QsM8Zsa01z1ti4sDN/q4O1EgAABAlMTEDjk0xrhkG+qIgECBGZCQOAwvWacNHCII4sOoBe+8IXzDjLWXYjFoPsDgf4d6iFAvJ0ZnbRtF0xsent0UOAQnRsxRUZ0Sva2prdMByk3LZI9qFOg3rkfnVcRbrQdtREd47EmQJtFPdt2UkWnbHR8XXHFFXOnuOeee1YdyLGIaJutyaD+VnObOoP2mUbgEFNxxFQ+J5100ryvHfQmfdNCt/WO1FHn2PTGdFbgsJTHFyONYnqW3jbuqJg212YEWOHb2xbT0RtTOEWHcW+Lf6DFG9AxLVt9EziUqiO9f6RWGI3zLIz9I+jdY4895k2F1zRi6KCDDqqm0eptiwk3PvvZz1YBXjzvY8ue8ihqxvRpcb30T3s0btBYv9YGjf4b9Oxpc780BY7jPoObfguaAodp3//Trh/tsVTPl0lHjESw2z/aTuAw6lfWnxMgQGD2BQQO+W0scMg3VZEAAQIzISBwmF4zZgQO0bG7zz77lDPPPHPegd7vfvcrn//850t0Vta3+rRBq6++etXx0/RmctPZN3USDQocmt5iHadDKRa1fsUrXjHvMAZ1CjRNFdW2cz+OMzpgI8Dp3yYd4RCddS972cvKO97xjrmyowKhunmTwcknn1y9TZ6xZQcOg9YYGbYoZ9Pb1E3zrQ8630H3QVbgsJTHF9PtxCKzv/jFL+ZOd5wRSPUOxZi+68ILL6xGx/S2pjfA20zH1vt8LJ67ww47zAvSHvSgB1ULVDeNSBE4/HVESD18HOdZGIuFh/mVV145146DgoR6WBAfiBEW8Ub3oJFv/fdW03olMbIq1ggaNl3fuM+jQc/dWAj+rLPOaj1VUe97BwWdm222WXVtxvoK9a1N4ND01v440+/EM/HII48sxxxzzMjfl2nf/9OuHye4VM+X+mjNcYPTemARL0fEiIn4O5GNAAECBG6fAgKH/HYXOOSbqkiAAIGZEBA4TK8ZMwKHOLqf/OQn1dQm/Qsmx/++yy67VCMd6tPuxDQ18XZm/9a2MyrmsY43AuuLtMZ3fOUrX6mm+qlvTQFFdCbHG7jDpgT69Kc/Xfbaa69y4403zis57C3E+lvXvY62Qw89dOBCntEZFHN9x1RU/fM5x2cnDRwGdb7EAt8REjW9Dd5/sjGtzs477zxv2qxhnWeLuVozA4cYjXHIIYdUC3P2b6NClqb54mPtgVij5N73vvfQ0/rDH/5QhToRpNW3ZzzjGdViyk2drPW57oe9wb2Ux9cU0rVdEL6po7hp3ZSmICzsYn2ACN2GLWoe3hHO9S+GHp9973vfO2/9k/62qHfqrrvuutU0KNHGt6et3sEZ577ffvtVz59hI55ihFiMbIhFlfu3QeZN93Tcg7H2QzxTh4UOca3HOjZx3/Rv44Re47RpU5ASn99www3L+9///hLhQ5uQJEKwWJC+vq5RnHdMrde0bkx8T5vAIfarr0cUIXuEGBHEDNtivYAIjQ87OaHqnwAAIABJREFU7LAFuzV1cE/7/p92/TjJpXq+NL1kMOxli/4GaPp702KmHhvnWrcvAQIECHRfQOCQ30YCh3xTFQkQIDATAgKH6TVjVuAQRxjrDkRHUr3DPDq4XvnKV87rsPnxj39czZF97bXXzp1cdMoce+yxVad7UwgQ8/FHKFEfAdCvE29W77rrrgvABr3FGtMXRYfSAx7wgHmfiQ6vmJP8Na95zYLziR2HBQ7R0faUpzylGt3Rv+29995Vp0/Mu92/RQf5//t//6/qLG3aMgKHqNs0SiHM463X6Cy/853vPO/ro1M3ApkwiLd2e9uojvvFXK2TBA7x2TCMtQZi7YB4s7p+DcYxNV2H9WNtWmB6yy23rKafivUB6lu4RCgVI2Cuuuqqsdovdh40amFQELaUx9cU0sU18p73vKe6z5s6p2Ne/xjtdMkll8y7XqJN4s34+tY0SiH2CfO4zx/+8Icv6OiN74hO3W9961vzyo0aHdE0tVo8T4YFgYu5lrv+mabp0eKYozP87W9/e7nPfe4z7xSiszo6tWPavPo1Pmr0VtyTsTZHfY2fCBPiuVN/FkYn8Xe/+90Sv0v911Ac0KDwOst70LFG/Qix4zcspqOqj66IZ0BckyeccEIVkCzm2dM2cGhaNH799devnntNoUi0Xawx8NKXvnTB/dJzG/RbNu37f9r14/yW6vnS9JJBhFXxmx5rCK2wwgrzLtO4ziO4i+dY/L2mt93tbnerpmCMQN9GgAABArdfAYFDftsLHPJNVSRAgMBMCAgcpteMmYHDoKkkmt7CHDS9Q5xpdGQ+5CEPKTE9SmzXXXddtTBmzGHfv0XnZ9Tun/YlQo/o7G/aok784z+mWqhvMe1TdOyvvPLK5dJLLy3f/va353UcxV/8evOIx2dHzbPcNJ1D7zujM6H3Rmp0BtWPp/5dWYHDoPapH1d0jsRaEjFapKnzLDpoIxhqu4Bwm6u3KXBo87m2+7z85S8vb3zjG0euWdG0hkbvO9Zbb71qLZDocIyOvOjwjrarG8UCrtEx27tehk2R0TRNSu8eiDfwYwvr3joFS3l8g94QHucejX1HvT0/rKM3RjnECJyYhuZPf/pTtQbBz3/+8wXNHp2uEfw88IEPHHhJNIU7sXN8R6whE8+d6LiddLHgttfkbblfPN922mmnBaPE4pj6n4XxzAzzCGDrW9sphwYF0eN8Vzwzo32bpufLdBw0eq7/O3rXS/xvcf9ef/31Qw8hgs54/tQ7nfs/1DZwGBQWRa0111yzWv+nN2VTLGB88cUXzwuLe+Yxsqq3ZkXTdGex37Tv/2nX7/kuxfMlwvkIYc8555wF10JcL1tvvfXcSKoYBRrTyzXdU21C8czrXS0CBAgQ6KaAwCG/XQQO+aYqEiBAYCYEBA7Ta8bMwCGOctDUFE1z58dUBE9/+tOrN9LH3WIR5piaI+aj7p9WJTpnY0qCQVscX0wP1BQ6DPrMQx/60OpNxAMPPHBul1GBQ+w4rFNv0HfFlCXxZmR0PPS2rMAh6kXocPjhh1ejHRazte24H7f2tAKH6EQ+/vjjq8Wjh3X49R9vLIob12X/qI4259P7rggYYp783//+99XHBnXo9Wo2Lbre/331KTaW8vgGTW3TxiP2ifsmFm8dNj1S7Bdvs8cb9v1v+7b9jggbYmRTjIoYtg3r4Ox9Lt5UjhEat4dtEvMIdWMx9ghqRm3hHmshhOu491TUjpEr0S69AG7U903654OmRRq3brytHr9REZiNmo6pbeCw2N+V3rHHSKx4FvZPfzhsKsJp3//Trt8770mu9bbPl3jxIUKHGLmxmO3oo4+uprwaNq3ZYur6DAECBAgsewICh/w2Ezjkm6pIgACBmRAQOEyvGbMDhzjS6PzbfffdF7z53fSmc3Q4RAd4TCHTZouO/uOOO67EnPDRgVxffHpQ53x/7RtuuKEcccQRVUfoqK3XYRpTivTPvx3zvsfaBuuss87QEtF5ddBBB1Xzd4/aeh0OMTVHLKza2wYtDDpOJ1X/d/emc4iOpyuuuGLUYVV/Pu5c5q2K9u2UHTjEtE8xbUtMB1WftqXNscXojljjY9A0SfUacZ1E+8WiyE1v0p999tkD528f1enWtP7BUh5fjOaIqUFiZEu8ydtmW3vttatFyqMDrm3QE/dltFesJdA0sqbpeyMEjJCxPh3YoGMc1Sl4e5s/fZxnYZgupl17bTHOszA+Ex3hr3vd66qgd9g6O22ux3H3iWs+7rF4Dten7hpVK441rqN47re9Lsd9lv/gBz+o1jppe2wxnVlMlxXTwjWNqnrTm97UuL5DnOu07/9p1++111I8X+L5GNPeRcjd9hkWL2PEM6/tOiGjrj9/ToAAAQLLvoDAIb8NBQ75pioSIEBgJgQEDtNrxmkEDoPeJI6/PJ1xxhnlaU972oITijebTz755BIdszEfdu9N2Og4js79WGA6Ft+N0Qb9HZiXXXZZNQVKb47wlVZaqZoCpM20KL3vjDCgf2qcmDon1oGIdQ16azt86lOfmtdh3CbY6J1keMT88RGOxLQg/Z3Y0ZEfb9NH53+vY7y+qOu+++5bTj311AVm43ZS1QtER09Yh/t5551XLfjd7x7hTsy//tznPneBe/YVOWngEHa9442222KLLSZ+UzQsYvRN2MeUXv1Tp8T0JTHtV6zLsdtuu5W11lprjiTaOxY0jk6k3jZqrvtoi09+8pNVmFafBiWu+c997nPVlCn921IeX3xvfF/MOx5vbUdn7NVXXz3XqRb3afjHfRHBYqy9sNg3dWPkU9xvMb1RTAtTd7///e9ffUfdve01GZ2Cp5xySrVGRH1KrKZwp23dZXm/mKonrr8YtRDP1P7pXqJdozM0nr/x34tt155PPHc/9rGPVQvW178r7uNtttmmWsNhxx13nPi7Mtrkl7/8ZTVVTlyTcW9GaNU/UiNG78Q0ajFdXwRsW2211djHvZhneW99hliDKO7LuB97WxzT5ptvXuK5E8cUb+n3bxG2xzOqt8UaFeeee+6851jdbtr3/7Tr985n2s+X+J64fz7zmc+Uj370o9WLCTGFVW+L+yf+ThO/rbEIeIRAbUPZjOtZDQIECBDovoDAIb+NBA75pioSIEBgJgQEDjPRjMv0ScSiwfFGaW8bNOog4yRj9EUsZtvb4k37CAVsBAgQIECAAAECBAgQIDC7AgKH/LYVOOSbqkiAAIGZEBA4zEQzLtMnEQFABAG9bdCog0lPMt6Oj2Aj3iLvbcOmu5j0+3yeAAECBAgQIECAAAECBLohIHDIbweBQ76pigQIEJgJAYHDTDTjbXYSMV1FLHIac2s/4hGPqKYFiWmd2s4LHlOwxJoUMe1Qb4tFlw855JAF5xTTbsR0IDENSXxXTAUVi1SvuOKKrc4/pu+IBYf711aIqRl22mmnVp+3EwECBAgQIECAAAECBAgsmwICh/x2Ezjkm6pIgACBmRC49Xfnl1uuPXrZPJc7bVFWuPc7ls1jn5GjjvmTt95667k5rqPzP+a83m677Vqd4de+9rXy+Mc/vvz5z3+u9h/2+fpc3Ouuu2654IILqjmb22ynn356edaznjW367ifb/Md9iFAgAABAgQIECBAgACB7gkIHPLbROCQb6oiAQIEZkPgpuvLzVfuU8qtf+3wXZa25dfZvyy31t7L0iHP3LE2LUj8nOc8p8Rim6MWQP3pT39adthhh3LllVfOucTIhRjtsMYaayywuvbaa8u2225b4nO9LaZjetWrXlUa/vI47/MXXXRRtZBkbwHs+MNYUPq0005rPUJi5hrPCREgQIAAAQIECBAgQOB2IiBwyG9ogUO+qYoECBCYGYFbf/WRcst171+2zmflDcoKG566bB3zjB7tm9/85qrTv3+LaZJiaqT73Oc+C8765ptvLl/84hfLC1/4wnLVVVfN/fnyyy9fPvGJT5QnPelJjVI33XRTOeCAA8oHPvCBeX9+4IEHlqOOOqqstdZaCz73l7/8pXzsYx8rL3rRi8oNN9ww9+d3uctdqmN48IMfPKOt4rQIECBAgAABAgQIECBAoCcgcMi/FgQO+aYqEiBAYKYEbv3deSWmV7r1lj91/ryWu9PmZfm19ixlhbt0/lhvDwd43XXXle23375cfvnlC053vfXWq6ZX6o1Y+M53vlMuvvjiEkFAfTv00EPLscceO3TEQXxHrMPwq1/9asHnN9xww2oExMorr1wi1PjWt75VHdMtt9wyb98INk488cQq8LARIECAAAECBAgQIECAwOwLCBzy21jgkG+qIgECBAgQIPA3ge9///tll112KT/60Y8WZXL00UeXww47bOQ0TFH8C1/4Qtlzzz3nTY/U9ktjmqeTTz65Wsth1DRMbWvajwABAgQIECBAgAABAgS6LSBwyG8fgUO+qYoECBAgQIBAn0BMWXTEEUdUowfabhtvvHF597vfXR772MeOFQD87Gc/KwcddFA1BVPbLRa3jumYNt1007YfsR8BAgQIECBAgAABAgQIzICAwCG/EQUO+aYqEiBAgAABAg0Cv/71r8snP/nJcsYZZ5SYQun666+f2ytGGESH/84771ye/exnl/vd735jBQ31r7vmmmuqNRrOPPPM8oMf/KD89re/ndtl1VVXLZtvvnk1GmKvvfYq66+/vvYiQIAAAQIECBAgQIAAgduhgMAhv9EF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mhc45JdXkQABAgQIECBAgAABAgQIECBAgAABAgQILBMCy3X5KDt9cH+DEzh0+QpybAQIECBAgAABAgQIECBAgAABAgQIECCwVALWZaHYAAAFHUlEQVSd7tPv9MEJHJbqGvU9BAgQIECAAAECBAgQIECAAAECBAgQILAMCHS6T7/TBydwWAYub4dIgAABAgQIECBAgAABAgQIECBAgAABAksl0Ok+/U4f3FK1kO8hQIAAAQIECBAgQIAAAQIECBAgQIAAAQIEJhMQOEzm59MECBAgQIAAAQIECBAgQIAAAQIECBAgQIBAKUXg4DI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AgfXAAECBAgQIECAAAECBAgQIECAAAECBAgQIDCxgMBhYkIFCBAgQIAAAQIECBAgQIAAAQIECBAgQIAAAYGDa4AAAQIECBAgQIAAAQIECBAgQIAAAQIECBCYWEDgMDGhAgQIECBAgAABAgQIECBAgAABAgQIECBAgIDAwTVAgAABAgQIECBAgAABAgQIECBAgAABAgQITCwgcJiYUAECBAgQIECAAAECBAgQIECAAAECBAgQIEBA4OAaIECAAAECBAgQIECAAAECBAgQIECAAAECBCYWEDhMTKgAAQIECBAgQIAAAQIECBAgQIAAAQIECBAgIHBwDRAgQIAAAQIECBAgQIAAAQIECBAgQIAAAQITCwgcJiZUgAABAgQIECBAgAABAgQIECBAgAABAgQIEBA4uAY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/H9OdgYLjKrxhgAAAABJRU5ErkJggg=="/>
          <p:cNvSpPr>
            <a:spLocks noChangeAspect="1" noChangeArrowheads="1"/>
          </p:cNvSpPr>
          <p:nvPr/>
        </p:nvSpPr>
        <p:spPr bwMode="auto">
          <a:xfrm>
            <a:off x="63500" y="-136525"/>
            <a:ext cx="3724275" cy="962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png;base64,iVBORw0KGgoAAAANSUhEUgAABhwAAAGUCAYAAADOLIjWAAAAAXNSR0IArs4c6QAAAe50RVh0bXhmaWxlACUzQ214R3JhcGhNb2RlbCUzRSUzQ3Jvb3QlM0UlM0NteENlbGwlMjBpZCUzRCUyMjAlMjIlMkYlM0UlM0NteENlbGwlMjBpZCUzRCUyMjElMjIlMjBwYXJlbnQlM0QlMjIwJTIyJTJGJTNFJTNDbXhDZWxsJTIwaWQlM0QlMjIyJTIyJTIwdmFsdWUlM0QlMjIlRjAlOUYlOTMlODElMjZhbXAlM0JuYnNwJTNCJTIwS2FnZ2xlJTIwRGF0YXNldCUyMCVFMiU4MCU5MyUyMDM4JTIwQ2xhc3NlcyUyMiUyMHN0eWxlJTNEJTIycm91bmRlZCUzRDAlM0J3aGl0ZVNwYWNlJTNEd3JhcCUzQmh0bWwlM0QxJTNCJTIyJTIwdmVydGV4JTNEJTIyMSUyMiUyMHBhcmVudCUzRCUyMjElMjIlM0UlM0NteEdlb21ldHJ5JTIweCUzRCUyMjE4MCUyMiUyMHklM0QlMjIyMTAlMjIlMjB3aWR0aCUzRCUyMjM3MCUyMiUyMGhlaWdodCUzRCUyMjgwJTIyJTIwYXMlM0QlMjJnZW9tZXRyeSUyMiUyRiUzRSUzQyUyRm14Q2VsbCUzRSUzQyUyRnJvb3QlM0UlM0MlMkZteEdyYXBoTW9kZWwlM0Uu9YCaAAAgAElEQVR4Xu3dC9h15Zw/8LuDkkqSlGhCoRNFDqkYIlMqiopEGFJIEUryT1ROJacwFEmNhho0IiHnaGKaouiSHEqGchiZyanD//ot9jP7Wc/ae6/97N9+Wu/us67LZca79m+v9bnXWvt97++673u5YiNAgAABAgQIECBAgAABAgQIECBAgAABAgQITCiw3ISf93ECBAgQIECAAAECBAgQIECAAAECBAgQIECAQBE4uAg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CBxcAwQIECBAgAABAgQIECBAgAABAgQIECBAgMDEAgKHiQkVIECAAAECBAgQIECAAAECBAgQIECAAAECBAQOrgECBAgQIECAAAECBAgQIECAAAECBAgQIEBgYgGBw8SEChAgQIAAAQIECBAgQIAAAQIECBAgQIAAAQICB9cAAQIECBAgQIAAAQIECBAgQIAAAQIECBAgMLGAwGFiQgUIECBAgAABAgQIECBAgAABAgQIECBAgAABgYNrgAABAgQIECBAgAABAgQIECBAgAABAgQIEJhYQOAwMaECBAgQIECAAAECBAgQIECAAAECBAgQIECAgMDBNUCAAAECBAgQIECAAAECBAgQIECAAAECBAhMLCBwmJhQAQIECBAgQIAAAQIECBAgQIAAAQIECBAgQEDg4Bo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y0LgcKtmIkCAAAECBAgQIECAAAECBAgQIECAAAECBEqn+/Q7fXB/u3gEDu4iAgQIECBAgAABAgQIECBAgAABAgQIECBQBA6TXgQCh0kFfZ4AAQIECBAgQIAAAQIECBAgQIAAAQIEZkGg04MIOn1wf2t9gcMs3AbOgQABAgQIECBAgAABAgQIECBAgAABAgQmFeh0n36nD64pcLj1VvnDpFekzxMgQIAAAQIECBAgQIAAAQIECBAgQIBA9wWWW25BF36n+/Q7fXACh+5f8I6QAAECBAgQIECAAAECBAgQIECAAAECBKYjIHDId503pMEIh3xgFQkQIECAAAECBAgQIECAAAECBAgQIECgewICh/w2ET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JgdgZv+t5TvvqWU6y8s5Q+/GO+8Vv27UtZ6SCmbHlzKyncd77P2JkCAAAECBAgQIECAAAECBAhMWUDgkA8scMg3VZEAAQKzI/DNF5Vy3QWTnc+d7lXKdieVssp6k9XxaQIECBAgQIAAAQIECBAgQIBAooDAIRHzb6UEDvmmKhIgQGA2BP7nx6Wcv1vOudzpnqVsd0opq6yTU28Zr/LsZz+7fPjDH547i7//+78v55xzTllttdUWdWa33nprOe6448phhx224PMHHHBAeec731nucIc7LKq2D80X+I//+I/y6Ec/utx4443VH9zpTncqX/3qV8tWW221zFH9z//8T9lll13KV77ylUUd+9prr11WX331svXWW5fddtutPOEJTyhrrLHGomr5EIHbm8D//u//lk984hPlxBNPLJdddlmJ/z+2eFZvuumm5clPfnJ5/vOfX9Zff/2JaX7961+X008/vZxxxhnzvmv55Zcv973vfcsTn/jEsv/++5dNNtmkNPyDe+LvH7fAzTffXC655JLy8Y9/vHz6058uV199dfntb387V2bVVVctG220Udl+++3LXnvtVT1/x/2Nm6Vn+bi+9idAgAABAgTmCwgc8q8IgUO+qYoECBCYDYFrzinl4iPyzmXV9Ut51IdKWflueTWX0UqZgcOwsOHlL395eeMb3zh2R8wyyrokhz1LnVSTBg5N4DvuuGN561vfWnWYLgvbz372s3L88ceX5z73uWWLLbZYFg55mT3G733ve+WEE04oxx57bFlnndtv+PyXv/ylvP3tby9HHHFEif971Lb77rtXofG97nWvUbsu+PMIMQ4//PDyrne9q9VnH/awh5UPfehDt9n9G8HIW97ylup4//CHP7Q65tjpzne+cznmmGOqgGaVVVZp9blZepa3OmE7ESBAgAABAgMFBA75F4fAId9URQIECMyGwNVnl/KfR+aeS4QOjz6tlJXWzK27jFXLChwibIgOvFe84hULBIQN07koZqmTahqBQ0/96KOPrkbcjPvW8XRabWHVG264oer0jU7KOMZldZTKUnlN8j3/9V//VV7/+teXf/qnfyp/93d/Vy688MJyj3vcY5KSy+xnf/e731Wd4medddZY5xAjqT72sY+VnXfeufXnIkyLsOLb3/5268/EjnE//PM//3PZY489lmy0Q4QLETK85jWvaRXCDDqhDTfcsBrFEcHJqG2WnuWjztWfEyBAgAABAsMFBA75V4jAId9URQIECMyGwDQCh5BZ7d5/nV7pdryQdEbgEGHDu9/97nLwwQeXW265Zd41J2yY3i04S51U0wwcogWe+cxnVp3MMf1Jl7brrruubLfdduXKK6+sDmtZnharS65Nx3LppZeWxz72sXPT4dyeA4foVI9pi0477bQFVBtssEGJqfVWXnnl8qMf/agKwOqjH2L6owgdnvrUp45s9gg2Yr/zzz9/6Hf98Ic/rKZUq/+GjPNdIw9mxA6/+MUvqmdF07H2PhrHEyFV/Hcca4RY9WPu7ds2MJmlZ/mkbeDzBAgQIEDg9i4gcMi/AgQO+aYqEiBAYDYEphU4hE6s5bDhvqWs8YA8qxXvVMpdNsurN8VKkwYOETaceuqp5XnPe96CTpfXvva11VQdXX2zfIqsS1J6ljqpmgKHtuuJ/PGPf6w6kS+//PLqbe1Yk6RpCpT99tuvCsa6dD1GZ2WsOxHzwgscpnvb1O+X23PgEFON1UejbbnlltVogvoUZHEvnXLKKeWlL33pvOBh4403Lp///OeHTq8Uvw9HHnlkNXqnfxv0XTHtUkzZFKML+jvxY42EL37xiylrSAy6yn7605+WHXbYYS78698vRim88pWvbFwbJs4x7uMPfvCD5Q1veMOCZ0+bwGSWnuXTvYtVJ0CAAAECsy8gcMhvY4FDvqmKBAgQmA2BaQYO0xTa7JBSNnr2NL9h4tqTBA7R0RJvuT7jGc8QNkzcEuMXmKVOqkkCh7pcTFH0kpe8ZN5i6L19Yo2EGHXTlU3gsHQtIXD4q/WPf/zj8qhHPapce+21c/iPe9zjyr/+678OXWg9/jwWRe4PAmLqoQMPPHBgIy7muwb9rkSAfdRRR03lghk0CiMWyY51JGJkTJsFrH/zm9+UCDZjgen+7W53u1v58pe/XDbbrPlFhFl6lk+lgRQlQIAAAQK3IwGBQ35jCxzyTVUkQIDAbAgsq4FD6G97cil3Gz2H823VUJMEDk0dUHEeRjYsTWvOUidVZuAQ+jfffHO14OurX/3qsTr+lqbl/u9bBA5LJy5w+Kv1iSeeWAVyvW1UZ3hvvwgC4nMxSqi3jRqFFCMmYoqi3tZ2yrCYwmmfffYpZ5555txnH/rQh5bPfe5zZc01c9dduummm6rziinX+rcIZSJQX3fddce6SOPYX/ziF5eTTjpp3uf23HPPagRJ0wirWXqWj4VlZwIECBAgQGCBgMAh/6IQOOSbqkiAAIHZEFiWA4f1dy3lIfOnk+hSoyw2cBA23PatOEudVNmBQ7TOoI6/6AyMN7PbvLE87VYWOExb+P/qCxxKabrPxrkfvvCFL1TTCkX4EFt0xl9wwQXlvve9b2NDHnTQQdW91tue+MQnViMp7njHO45s+H/7t38rT37yk+f2u+td71q+/vWvl0022WTkZ8fZIaaF2nHHHeeN3Nhiiy3KOeecM3S6qGHf8etf/7rstNNO5Vvf+tbcbjG10mc/+9lq2qb6NqSnIg0AACAASURBVEvP8nHs7UuAAAECBAgsFBA45F8VAod8UxUJECAwGwLLcuCw5oNKefTChTm70jCLCRxiuoinP/3pCxYSjfmrDz300LLCCit05fRm+jhmqZNqGoFDNP7PfvazqoPviiuumLsW7nnPe5avfe1r5T73uc9tfn0IHJauCQQOpVoEetttty2xOHJs8Q/aGDXw+Mc/vlVDjPvMqf++7LvvvtWaP222cb+rTc36PrE+xe67717OO++8uT+KURixXsQjHvGIxZSc+0z8Tu6xxx5z4Uz8QfxuxkLdK6644rzaS3GuE52MDxMgQIAAAQJLJiBwyKcWOOSbqkiAAIHZEOgPHO6wfLn1Dst1+ryWu6WU8seb/3qMaz6wlEef3tnjHTdw+PSnP13N433jjTfOO6essCEWAI65rj/xiU+Ur3zlK1UHWbyp3ttiOop4m/Yf/uEfqrUjYpqNxQYc0dkbnT8f+chHyve+972571lvvfXKrrvuWuLt3HibNv7SV+8QH3fB2R/+8IfVFBvRCRXn1JsHfcMNN6w6ofbff/+5BVHrndCDpi2ZtJMq3lK+8sorywc+8IEFx7XqqquWzTffvOy9997VlChrrbXWVK/haQUOcdAxVcoLX/jCeccf/1uYt9nCKRaUjTezzz333PKd73ynXH/99fM+uvbaa5cHPehBldduu+021KvebqOOId70jutx0JZ9fIO+J+a5/9SnPlXNaX/xxRdXC3X3tnHOf9T5xsLBn/nMZ6rr8qKLLpr3PXHfxXz6L3jBC6oO4VH3fhzvk570pFFfWf152+l+WhXr6E5hG6MUYlTCV7/61RLrncSb/INGKNRPI0YYhH9MQxTb6quvXoV3MSKgaav/vsQz+/TTT281umjS51ubJvjmN79ZHvOYx5Q///nPc7uPM+Jj2HfE/RK/U//+7/8+t9ugsHPSc/3lL39ZtWNc73HPxG9I/xbTUN3//vcvMa1T/H7H2hTjbtO+/6ddv3e+mc+XQYbRHv/yL/9SzjjjjHLZZZeV+M7edo973KNss8025WlPe1qJET/xW2sjQIAAAQL9AgKH/OtB4JBvqiIBAgRmQyACh8uOKjffc7VS7rDsvD2//K/+tyxXHjAzgUN0VEWHxX//93/Pu64ywobo+Dr66KPLO97xjgUjJ4ZdxNFh//73v7/1op5RK/7xf/jhh8+b6mPQd8Tbr+95z3vKaqutVnbZZZcqBImtbeAQbxK/6EUvqgKUUVvMI/7GN76x6gTceuuty9VXX119ZBqBQwQsz3nOc+ZN+THs+GJh2GOPPbbc+c53HnUai/rzaQYOTQvXPvWpT606hOpvGvcffHTkR2fqwQcfXC655JKxzmuYV1bgMK3jq59o3C9HHHFEdb/0Lxicfb3E2+bxHa95zWtaPQPa3PsCh7Eu25E719d/2HTTTatnYqwD0bSdcMIJ8xZpH7V/f436+g/RWX/hhRcuepqjpuOrT/kUz4MvfelLZbvtthtp0WaH+O2ItWRiaqgIDeO5Hr8l9W2xgUM8x1/60peWmBZqnC1+1975zne2spz2/T/t+j2XaTxf6ubxex/XVP/aI8PaJV6gOOaYY6o1RFZZZZVxmtC+BAgQIDDDAgKH/MYVOOSbqkiAAIHZELj67HLzb49fpsKGHvzyv7tbWe6RZ3W2HdqOcPjGN75Rdt555wVhw5vf/Obyyle+stUbq4MQojM33kK+5pprFu10/PHHl0MOOWTkccQUO9HZ8u1vf7v1d93vfverFg+Njp1xAofFnFe8PRydrvHm4zQCh1hMOToNw6pt53EPKt6Kjbftt9xyy9Z2bXecZuAQb2PHKJIYodDbNthgg+ot7+jEbNpiVE2EUm9961vbnsKC/TbbbLMSI4Liu/q3jMBhmsfXf6y/+c1vqmlhohN23C3emo+3rtvMuf+Tn/ykCjPHuS97x/Pyl7+8CuqaFuMVOIzbaoP3jzZ63OMeV43Q6m0Rxr3tbW8b+NxtGkEQo8r6F5Ju+samNRAGTUe02DOMETqxHkX/NTethalHHeO4gUOEjbF4d/iP+xzvHUuERDFiK8550Dbt+3/a9XvnNa3nS79bjGKM3+0YNTjuttgFysf9HvsTIECAwLIhIHDIbyeBQ76pigQIEJgNgR+/t9z8h48uk+ey3B9XKcs/5NzOHnubwCGmaIipIeojGzLChpiqJubYb/pHeowiiDdC11hjjcovOrriDdf+6Ql6sG2mQ4kpG+LN9vPPP39Be0SncIwkWHnllcull15adUL1d+Tc/e53r6Zv6U1VMWqEw7Dzio7o3vzgMd3G5ZdfPu944s3t+J7etFVZIxyik+q4444rhx122ILzj87ahzzkIdW0QLE1GcT/fpe73KWa7/zhD3946jU9zcAhDrT+pnW8TRrh0cMe9rAF5zHMqTfVVM/pT3/6UxVcXHXVVY0ez3ve86opnfpHUkTnV3TSxhu3cS2fddZZc1O6xD8w4m3omKKot8UImf6QZ9rH1/veQYtux+K3cQ2HXdwTYRCWcc3Xt+hIi07/3j3chDTsXonpzeJt8/h83L8x3dp11123oMx+++1XdcDWQ4cI/eIt89hiGqyzzz57bk79lVZaqQpTelOaxDXxspe9rNz73vdOvbZnoVhMIxZTwPSvhRJTw8S0TBtttNHAU4xraJ999pn3xnc8Q+IN8EHrRsR9EW98x5RavS3aKkbYxfWUtcUzLur9/ve/nysZ9+vJJ5+c9RWt64wbOER4GlMj1cOGuP5jFMlWW21V3ZsRMMfC1fEb0xRMDPptiQOf9v0/7fo9/Gk+X3rfMejvFvXf1WHPsBhxGKM1m4LT1heSHQkQIEBgJgQEDvnNKHDIN1WRAAECMyFw61VvKLf86XPL5rn85Q5lhS3Gm+5gKU90VOAwKGxoO6Jg2LnEm+cHHHDAvI6l2D/m24/plZrWDYjO1nhrNjqG+ju/4nPD5t6O74pOrOj87d+i0zTmpI9Omv4tpjWKaWRiNEDTNixwiM7zpzzlKQumuRg0jUWMuohpGAZNu5QVODR1UsUUSdEhG51X9Y6O6AyPaTdiipv+zqqNN964Ord73eteaZfqtAOHpjfdB62N0DQCIUZ3RAfo9ttv37huQFwvMbVYhHD9W3SuxrRMsR5G07aYRaOX6viicz/eaO9v+7gWXvWqVzXOOx5TV0XHfz3Qi3nM4+30pm1QR13cKzG6pL6wd9z/3/3ud0s8t+rTXMUzKUY7DNosGj3e7RoBcwS8EdbVp+yJZ0VMSRbPuVHboA7fePa/4hWvqAKe6ByPZ0AsYH3ooYcuCPAywu36cTY9E8ZZ22XUeY/z5+MEDjESMJ5D8UZ9b4vA/X3ve18VCjV1WEeIc8opp1Sj9PrXRIoOjVgvZccdd1xwuNO+/6ddP05oqZ4v8dvw/Oc/f84wQtm4liJEqLdHPMMi7Ir1fvr/DhOhWpg88pGPHOfSsS8BAgQIzKCAwCG/UQUO+aYqEiBAYCYEbv3vc8stP5/fkbfMnNgqm5QV7vPezh7usMAh3vLfaaedyq9+9at5xx//II6pYmIhykm2WEwx3jDtHzkRHZqvf/3rR06NFG8rx/QFbafDiE7feKO2f3HQmNYjOgUGLdoYHQOnnnpqFW7U3w4dFjjEoqjPetaz5tG89rWvrQKMQW8vRidQrJHwute9bgFpRuDQ1EkVU0VFZ9OwN5TjYJrW7mjbTm2vj2kHDk2d9G9605sWjPaINo9gKt6W721t3uSOfXvXy3Of+9x5px3XQ7zl3bSNGzgs5fHV57dvs5hudPDFXPVxv/W2uE8j7LrjHe+4gCA6kiPA6N/arAkTYVh0WIdt23YSOIy+G5umGap/KkZgRQdrPJfabuOsZdNfM56XMeIgnqcN//hu+/WN+9WvvagfgcegkRcTfdmID48TONTX0Rhn9McXv/jF6je9/3fw1a9+dfXbU9+mff9Pu36cz1I8X/74xz9WIyfjt7S3xbSIsY7PsK1pirL47YmQ30aAAAECt28BgUN++wsc8k1VJECAwEwICBym14yDAod4e3LYugqj5u5uc8TxRmZ0Gva2eHM+3vBbZ5112ny8tF1UNEY3RIdVvJHb22JKmOh8iamShm3RwXvkkUdWCzv2b4MCh+hwjemnYqqk3haLTccaEKMWhWyafiRqZAQO9U6qcadGqocosfZBdCrX30Bv1XANO3UlcIhwLbxjMdbe1qbzqLdvU4dtdOZFp17TNm7gsFTHFx36MbVT/2iFQSNC6uf12c9+tgoD496Jbd11162mnYo1Hfq3X/7yl+Uxj3nMvLd8B02N1GTXNM9/BHtHHXVUo7XAYfTdWb8e65+IgDie2/GsHjcAiOvh61//etURG1M0Ddui9j/+4z9WHcZNI91Gn8noPeqd0W2m5RtddXF7tA0cmjq32wSBvaNqWs/mGc94RhXc9bfntO//adeP812q50t8zzbbbDO3tsk411H9d/m2WkNkcVetTxEgQIDAtAQEDvmyAod8UxUJECAwEwICh+k1Y1Pg8Ja3vKUa7t+/OGj9CGLKgOhEjzf7FrvF26Tx5nN0zscCyTGVUtObloPqt+2kifPYdtttS7xl29uGTfNS/76mjotBgUN0qMXCz9GxE9u40yQ0jfqYNHBoCkHGHaHQVCNz+pFpBw5N10DTfO2xiGlMMRUjZ+I/sfZCBFP1zvJh13z9ntp3332rkTJN27iBw1IdX1N7DBup0X9uMUVYBAnRORodaDGdVASU/etSxP4RAMZzpre1HUnS/131GjE1WqwnEQvi1jeBw+gnddsFzWNtnRjlUJ+KbtA3xJRjMU3eO97xjnlT+ow6onG/Z1S9/j+v36err756FaJuscUW45RJ2bftb1lMjRTucZzxfIqAM4LAWOek7VYPWpp+X6Z9/0+7/lI+X+rP8PjN+NKXvtSqTWJ9jZ133rnEtRfPygc/+MHVs3LUywlt29p+BAgQILBsCggc8ttN4JBvqiIBAgRmQkDgML1mrHe6RKdfLDTZvzBrhAsxN/RHP/rReVMLRSdsvAF9Wy2y2raTpj4SIhaIjjeu4y39tltMhxRTvfS2QYFDfb9hi3I2fXfTG6iTBg5tnUZZ1M8twqbo8O1fEHlUjUF/Pu3AITrBo/Py2muvnTuEYUHAYs8jPjfNwGGS4+p9ts3xxdvoMeXYRz7ykbmvjPv9nHPOKZtsssnEhxH14w32WD+lt8V85x/84AfHenO+HiQN6+wTOIxutpg+LUaDxaL2Mfpr2ILgbddxiLU2Bo2Wi5Fm8V2xhkO0ZSxC3b/GQO+Io5M81ueI/bK2+n0wbJq8rO8cVCfrGd3mONsEDktx/8/K8yUWHY8RXfGyQW+LkUDxQkaM7rIRIECAAIFxBQQO44qN3l/gMNrIHgQIELhdCggcptfs9U6X+jf1RjJEh1FM3XDSSSfN22WHHXYoH//4x8tqq602vYMcULltJ019rujFdJSfe+65VadCb2vqnGqa7mLQ/NjDsGKR1v7FbycNHOqBS3Qcf+Mb32g9dVXvWKOd+0e0DHubfNyLYdqBQ9Ob29OaL7tNh37PZ9wRDuO6Nu3f9vjqoweiVjwP9thjjxLrVMQohqZ1GdocY9PUU7FI9CGHHNLm43P7NHX2DRp5I3AYi3bezrEgeDyT6gvbj5qa7aKLLqqmmOtfpycKx7RKMZotFq3v3yLsjhFFMdrtqquumvdn2QtH138XxpkKZ/GSzZ9s+1uW8b1tAof4nmne/9Ouv9TPl5jGrb7+UoxSiFA7gtStttpq4PpNGW2qBgECBAjMloDAIb89BQ75pioSIEBgJgQEDtNrxmGBQ3QuxhvOe+21V/XWcbwlHgHDFVdcMdWOoGFnG536Mf93TMUUU7z8/Oc/n9u9qcOoKQQYNqf+oO++9NJLqwWuo4MztqbAoWl+/TjOpzzlKWM1YD3cmDRwqI9MiOlmYl2JQQtYDzrYWOTy85///NwfD5qbf6yT/dvOt0Xg0LRo9GKOPd4GjuAgOkpPO+20apHt/kXGM6dUWsrja1ojof798YZ6zAG/++67l/vf//6t30BvmuIqni3jjpaKt+Fj1EX/wvaDQj6Bw2Kunv/7TIQBMd1efT2SQc+nuKfj2df/zGg7KiKmDotgK6am6W3xexTrg8R1krEti2s4LPa8416OkDnC5wiO+0eRDGq/ad7/cR7TrL/Uz5dY8+rRj3509TvQtMW1G1MmxaiuCOBilOW4a6Astu19jgABAgSWPQGBQ36bCRzyTVUkQIDATAgIHKbXjIMCh3rY0DuC6Dzacccd53WoxjoF0ckaHfIZW3RsRWdELNwbU+DEGg/xpmysbxCLTQ7amgKHpjegF9PRXH8TvSlwaJq2p+1Cu/3nVO8YnTRwGDWKZbFtlvlG8LQDh/raGnHO475RH8cY18Hll19efvCDH5RopwsvvLBaf2TYtlSBwzSOL+aJ32mnneZ16A861+hMjg7m6FSLdUyGBVpt1wpYzLU5yFvgsBjN+Z+JjuoXvOAF86bCin8Ux3o8j3/84+ftXF88PP7w+OOPnzd6a9gR/fSnP63ChSuvvHJut+isjVEWGXPc10d+xZd85jOfqa73pd4yRjhEuB7rDUUgf80111S/mxEyROd7fwBaP7dh0/5N6/7vHcO06t8Wz5cIcp7+9Ke3WqMkRgbFNJUxUiyCiMypwpb62vV9BAgQIJAvIHDINxU45JuqSIAAgZkQEDhMrxmbOqMHhQ1xFPE295FHHlmOOeaYeQe18cYbV2+y3ute91rUwUaQcOaZZ1YdUtGhu5itqQO8HhRE3cWEAG0Ch4xOozg+gcNfW3/c9S+GXTNNnYujroO41r///e+X4447rro2h4Vdw757WoHDUhxfnFcEaTH9TH06nWHnHM+QAw44oMTi5LEuTH27LToEpxU4NIVli3l+tfnMbbnOQO/4mha2r48qaVqjI9ZqOO+888oaa6zR5lSrferT+mSGnE0h5KDpuFof8CJ3XOxvRwQLb3/726vRfv3rLo1zGKOes9O4//uPbxr1b4vnS5xTvCQRUyjFYtBttwjP4v6JZ2x9irG2NexHgAABArMlIHDIb0+BQ76pigQIEJgJAYHD9JqxHjhER+EHPvCBauHbQUP+B02FsN9++5V3v/vdY03VE6MZYnHF6Jy84YYbxjrR9dZbr3rjPDq3YhM43KladDXmi+7fjHAopT6t1Oqrr16+9rWvlS222KLxmltMJ1gUijdX423i/mt5GoHDUh1fP06vczMWdq7PyT/oxo3pu2Kx+e23337eLrdFh6DAYazH68CdmwKW+ro4TXPoL2Yquxjhtu2225YY7dDbonN9n332mfhkmqbded7znldOPvnkiWuPW2DcwCGeL/FMO/HEE8f6qhh1FPdk/9Q/owKH3hdk3v9NB51Z/7Z4vvTOqT8IjqC7aRH0pvOPlzZilMQmm2wyVpvamQABAgRmT0DgkN+mAod8UxUJECAwEwICh+k1Y70zum3nQ0zXEJ2IN95447yDiznsn/nMZ7Y64PiH+OGHH15NbTNsixAk3ux9+MMfXr31Hv+J+eJj6oiYN7l3DKZUahc4DOsAb9VwU9hpmlMqNdUetuD1JZdcUmKR9OgAG7atueaa1XUY12BMIRTX51prrVWFdR/+8IfnPpodOCzl8TWdf3SoRQdwvK0e4UNMizJsypYIYWJ9iwc/+MFz5cbtYM245AQOGYp/rTHqdyNrZFmMKnryk59czj///LmDX8yUeE1n3rS+T0xvE9NDxb2dsUXwsttuu5W11167+u/4zYwRP/WOhHHuhwgbY82UuO+GbauuumrZaKONqsAmFniP/47vjnU4XvWqV819tO1vfu8DGff/sOPOqD+OZ0Y7D6oRL1TE9HsxOizWwxo1enPSkaLTPBe1CRAgQGDpBAQO+dYCh3xTFQkQIDATAgKH6TXjqI6jQd8cnQIx1cxhhx02b5foXIyOyOh8HbXFm89777333AiF3v4xF3iEFttss01Zf/31yx3veMfGUm06FZo6rBbzpm2bRaNj/uw45nhztrd1YdHo5z//+dWold72uMc9rpx99tklOqS6sk0zcGiaAiamvYjO8vpf6H/3u9+VXXfdtRr90L9Fh2HMtx3zuz/wgQ8sd73rXQeOAJpm4LDUx9fm+ojgMDrVImSpL+Te+/yLX/zi8q53vWvOrH4/xX7Tnj9/WoHDTTfdVGJ6nv6Fq9u4LWafuGej8zhjDYPFfH/vM6N+N7ICh/i+ce6ncc+pvnD0iiuuWC1Uvd12241bqnH/b37zm1V7/fnPf57786ZRFG1+y6JA0xoa8b/H9RDBZoQzW265Zbn73e8+cF2A+jmPGzjUT3Qx9/84uIupf1s8X9qcU4RcF198cfWsjL//NI0Ui+fkgQce2KacfQgQIEBgRgUEDvkNK3DIN1WRAAECMyEgcJheM47qOBr2zdH5GVNp9L99GvtHh3Z0tA+bqzs+GwuAxkiJ3hZTPcS8+o985CNbnXDbTpp6h3t9+o82XxaLYj/hCU+YC0ea5lJvCjfqc5u3+a73ve991RRTvW3SRaNPOOGEeQu1brDBBuWCCy4o97znPdsczpLsM83A4aijjiqve93r5p1HBC4xiqG+1eeMjz/ff//9y9ve9rbWnbzjdJDWO2ZHzVG/1Mc3buNHEBlviMfiqf2dafe9732rBWzXWWedqmRTOJf15vqgY55W4DCu0W25f7TNJz/5yarTM4LRHXfcsZx66qkDw7OmY402jkA43tjubU984hOrZ34vHG4KHBYTvk5zhEMce1MYGYFArOUQ4cMkWzi95CUvqaYZ7N/OOOOM6v7o39r+ljUFGPG7FDUjBG2zZQcO/d/Z9v5vc5yDrr2uPl/GPacY/fChD32oWoS9f4RYF18IGPfc7E+AAAECkwkIHCbza/w7RP0vLPlfoSIBAgQILIsCAofptdokgUMc1X/+539W00TU39Q7+OCDq07aQetANC3YOc50TPHdMd9xhAe9bVBnbX3B4Ji24Mtf/vJc52cb3foaAIMWb63vF6FKTKfQ9o3keFs6OqOic663TRo41MOSaJN4mzw6G8fZYr7wmIojFgaPBWAf9rCHleica3tuw75rWoFDTIsU1+cPf/jDua8f1P5N9nGO5557bjVVUpvt97//fYnO17i+e1vWlEpLeXyxWPanPvWpKiS46KKLyqMe9agS91HbTtjoSIsRIYPuzabpbMa9V6J2BBfRQfeb3/ymxDRZ8Z+4JpvW5hA4lPKGN7yhmvu/ty3mWRgjOeKZFAvk9rboWH/nO9859/833QeLCV+bvitzYee4p571rGdVi1P3tpVWWqnEMzOu+Um2mD4nRjf0j3wZ5N02cKj/vsQUSbFuT0yd1GZrCouafl+mff9Pu/5SPl/ipYn4PY0QP6Z5jID66KOPbtMc1QsM8Zsa01z1ti4sDN/q4O1EgAABAlMTEDjk0xrhkG+qIgECBGZCQOAwvWacNHCII4sOoBe+8IXzDjLWXYjFoPsDgf4d6iFAvJ0ZnbRtF0xsent0UOAQnRsxRUZ0Sva2prdMByk3LZI9qFOg3rkfnVcRbrQdtREd47EmQJtFPdt2UkWnbHR8XXHFFXOnuOeee1YdyLGIaJutyaD+VnObOoP2mUbgEFNxxFQ+J5100ryvHfQmfdNCt/WO1FHn2PTGdFbgsJTHFyONYnqW3jbuqJg212YEWOHb2xbT0RtTOEWHcW+Lf6DFG9AxLVt9EziUqiO9f6RWGI3zLIz9I+jdY4895k2F1zRi6KCDDqqm0eptiwk3PvvZz1YBXjzvY8ue8ihqxvRpcb30T3s0btBYv9YGjf4b9Oxpc780BY7jPoObfguaAodp3//Trh/tsVTPl0lHjESw2z/aTuAw6lfWnxMgQGD2BQQO+W0scMg3VZEAAQIzISBwmF4zZgQO0bG7zz77lDPPPHPegd7vfvcrn//850t0Vta3+rRBq6++etXx0/RmctPZN3USDQocmt5iHadDKRa1fsUrXjHvMAZ1CjRNFdW2cz+OMzpgI8Dp3yYd4RCddS972cvKO97xjrmyowKhunmTwcknn1y9TZ6xZQcOg9YYGbYoZ9Pb1E3zrQ8630H3QVbgsJTHF9PtxCKzv/jFL+ZOd5wRSPUOxZi+68ILL6xGx/S2pjfA20zH1vt8LJ67ww47zAvSHvSgB1ULVDeNSBE4/HVESD18HOdZGIuFh/mVV145146DgoR6WBAfiBEW8Ub3oJFv/fdW03olMbIq1ggaNl3fuM+jQc/dWAj+rLPOaj1VUe97BwWdm222WXVtxvoK9a1N4ND01v440+/EM/HII48sxxxzzMjfl2nf/9OuHye4VM+X+mjNcYPTemARL0fEiIn4O5GNAAECBG6fAgKH/HYXOOSbqkiAAIGZEBA4TK8ZMwKHOLqf/OQn1dQm/Qsmx/++yy67VCMd6tPuxDQ18XZm/9a2MyrmsY43AuuLtMZ3fOUrX6mm+qlvTQFFdCbHG7jDpgT69Kc/Xfbaa69y4403zis57C3E+lvXvY62Qw89dOBCntEZFHN9x1RU/fM5x2cnDRwGdb7EAt8REjW9Dd5/sjGtzs477zxv2qxhnWeLuVozA4cYjXHIIYdUC3P2b6NClqb54mPtgVij5N73vvfQ0/rDH/5QhToRpNW3ZzzjGdViyk2drPW57oe9wb2Ux9cU0rVdEL6po7hp3ZSmICzsYn2ACN2GLWoe3hHO9S+GHp9973vfO2/9k/62qHfqrrvuutU0KNHGt6et3sEZ577ffvtVz59hI55ihFiMbIhFlfu3QeZN93Tcg7H2QzxTh4UOca3HOjZx3/Rv44Re47RpU5ASn99www3L+9///hLhQ5uQJEKwWJC+vq5RnHdMrde0bkx8T5vAIfarr0cUIXuEGBHEDNtivYAIjQ87OaHqnwAAIABJREFU7LAFuzV1cE/7/p92/TjJpXq+NL1kMOxli/4GaPp702KmHhvnWrcvAQIECHRfQOCQ30YCh3xTFQkQIDATAgKH6TVjVuAQRxjrDkRHUr3DPDq4XvnKV87rsPnxj39czZF97bXXzp1cdMoce+yxVad7UwgQ8/FHKFEfAdCvE29W77rrrgvABr3FGtMXRYfSAx7wgHmfiQ6vmJP8Na95zYLziR2HBQ7R0faUpzylGt3Rv+29995Vp0/Mu92/RQf5//t//6/qLG3aMgKHqNs0SiHM463X6Cy/853vPO/ro1M3ApkwiLd2e9uojvvFXK2TBA7x2TCMtQZi7YB4s7p+DcYxNV2H9WNtWmB6yy23rKafivUB6lu4RCgVI2Cuuuqqsdovdh40amFQELaUx9cU0sU18p73vKe6z5s6p2Ne/xjtdMkll8y7XqJN4s34+tY0SiH2CfO4zx/+8Icv6OiN74hO3W9961vzyo0aHdE0tVo8T4YFgYu5lrv+mabp0eKYozP87W9/e7nPfe4z7xSiszo6tWPavPo1Pmr0VtyTsTZHfY2fCBPiuVN/FkYn8Xe/+90Sv0v911Ac0KDwOst70LFG/Qix4zcspqOqj66IZ0BckyeccEIVkCzm2dM2cGhaNH799devnntNoUi0Xawx8NKXvnTB/dJzG/RbNu37f9r14/yW6vnS9JJBhFXxmx5rCK2wwgrzLtO4ziO4i+dY/L2mt93tbnerpmCMQN9GgAABArdfAYFDftsLHPJNVSRAgMBMCAgcpteMmYHDoKkkmt7CHDS9Q5xpdGQ+5CEPKTE9SmzXXXddtTBmzGHfv0XnZ9Tun/YlQo/o7G/aok784z+mWqhvMe1TdOyvvPLK5dJLLy3f/va353UcxV/8evOIx2dHzbPcNJ1D7zujM6H3Rmp0BtWPp/5dWYHDoPapH1d0jsRaEjFapKnzLDpoIxhqu4Bwm6u3KXBo87m2+7z85S8vb3zjG0euWdG0hkbvO9Zbb71qLZDocIyOvOjwjrarG8UCrtEx27tehk2R0TRNSu8eiDfwYwvr3joFS3l8g94QHucejX1HvT0/rKM3RjnECJyYhuZPf/pTtQbBz3/+8wXNHp2uEfw88IEPHHhJNIU7sXN8R6whE8+d6LiddLHgttfkbblfPN922mmnBaPE4pj6n4XxzAzzCGDrW9sphwYF0eN8Vzwzo32bpufLdBw0eq7/O3rXS/xvcf9ef/31Qw8hgs54/tQ7nfs/1DZwGBQWRa0111yzWv+nN2VTLGB88cUXzwuLe+Yxsqq3ZkXTdGex37Tv/2nX7/kuxfMlwvkIYc8555wF10JcL1tvvfXcSKoYBRrTyzXdU21C8czrXS0CBAgQ6KaAwCG/XQQO+aYqEiBAYCYEBA7Ta8bMwCGOctDUFE1z58dUBE9/+tOrN9LH3WIR5piaI+aj7p9WJTpnY0qCQVscX0wP1BQ6DPrMQx/60OpNxAMPPHBul1GBQ+w4rFNv0HfFlCXxZmR0PPS2rMAh6kXocPjhh1ejHRazte24H7f2tAKH6EQ+/vjjq8Wjh3X49R9vLIob12X/qI4259P7rggYYp783//+99XHBnXo9Wo2Lbre/331KTaW8vgGTW3TxiP2ifsmFm8dNj1S7Bdvs8cb9v1v+7b9jggbYmRTjIoYtg3r4Ox9Lt5UjhEat4dtEvMIdWMx9ghqRm3hHmshhOu491TUjpEr0S69AG7U903654OmRRq3brytHr9REZiNmo6pbeCw2N+V3rHHSKx4FvZPfzhsKsJp3//Trt8770mu9bbPl3jxIUKHGLmxmO3oo4+uprwaNq3ZYur6DAECBAgsewICh/w2Ezjkm6pIgACBmRAQOEyvGbMDhzjS6PzbfffdF7z53fSmc3Q4RAd4TCHTZouO/uOOO67EnPDRgVxffHpQ53x/7RtuuKEcccQRVUfoqK3XYRpTivTPvx3zvsfaBuuss87QEtF5ddBBB1Xzd4/aeh0OMTVHLKza2wYtDDpOJ1X/d/emc4iOpyuuuGLUYVV/Pu5c5q2K9u2UHTjEtE8xbUtMB1WftqXNscXojljjY9A0SfUacZ1E+8WiyE1v0p999tkD528f1enWtP7BUh5fjOaIqUFiZEu8ydtmW3vttatFyqMDrm3QE/dltFesJdA0sqbpeyMEjJCxPh3YoGMc1Sl4e5s/fZxnYZgupl17bTHOszA+Ex3hr3vd66qgd9g6O22ux3H3iWs+7rF4Dten7hpVK441rqN47re9Lsd9lv/gBz+o1jppe2wxnVlMlxXTwjWNqnrTm97UuL5DnOu07/9p1++111I8X+L5GNPeRcjd9hkWL2PEM6/tOiGjrj9/ToAAAQLLvoDAIb8NBQ75pioSIEBgJgQEDtNrxmkEDoPeJI6/PJ1xxhnlaU972oITijebTz755BIdszEfdu9N2Og4js79WGA6Ft+N0Qb9HZiXXXZZNQVKb47wlVZaqZoCpM20KL3vjDCgf2qcmDon1oGIdQ16azt86lOfmtdh3CbY6J1keMT88RGOxLQg/Z3Y0ZEfb9NH53+vY7y+qOu+++5bTj311AVm43ZS1QtER09Yh/t5551XLfjd7x7hTsy//tznPneBe/YVOWngEHa9442222KLLSZ+UzQsYvRN2MeUXv1Tp8T0JTHtV6zLsdtuu5W11lprjiTaOxY0jk6k3jZqrvtoi09+8pNVmFafBiWu+c997nPVlCn921IeX3xvfF/MOx5vbUdn7NVXXz3XqRb3afjHfRHBYqy9sNg3dWPkU9xvMb1RTAtTd7///e9ffUfdve01GZ2Cp5xySrVGRH1KrKZwp23dZXm/mKonrr8YtRDP1P7pXqJdozM0nr/x34tt155PPHc/9rGPVQvW178r7uNtttmmWsNhxx13nPi7Mtrkl7/8ZTVVTlyTcW9GaNU/UiNG78Q0ajFdXwRsW2211djHvZhneW99hliDKO7LuB97WxzT5ptvXuK5E8cUb+n3bxG2xzOqt8UaFeeee+6851jdbtr3/7Tr985n2s+X+J64fz7zmc+Uj370o9WLCTGFVW+L+yf+ThO/rbEIeIRAbUPZjOtZDQIECBDovoDAIb+NBA75pioSIEBgJgQEDjPRjMv0ScSiwfFGaW8bNOog4yRj9EUsZtvb4k37CAVsBAgQIECAAAECBAgQIDC7AgKH/LYVOOSbqkiAAIGZEBA4zEQzLtMnEQFABAG9bdCog0lPMt6Oj2Aj3iLvbcOmu5j0+3yeAAECBAgQIECAAAECBLohIHDIbweBQ76pigQIEJgJAYHDTDTjbXYSMV1FLHIac2s/4hGPqKYFiWmd2s4LHlOwxJoUMe1Qb4tFlw855JAF5xTTbsR0IDENSXxXTAUVi1SvuOKKrc4/pu+IBYf711aIqRl22mmnVp+3EwECBAgQIECAAAECBAgsmwICh/x2Ezjkm6pIgACBmRC49Xfnl1uuPXrZPJc7bVFWuPc7ls1jn5GjjvmTt95667k5rqPzP+a83m677Vqd4de+9rXy+Mc/vvz5z3+u9h/2+fpc3Ouuu2654IILqjmb22ynn356edaznjW367ifb/Md9iFAgAABAgQIECBAgACB7gkIHPLbROCQb6oiAQIEZkPgpuvLzVfuU8qtf+3wXZa25dfZvyy31t7L0iHP3LE2LUj8nOc8p8Rim6MWQP3pT39adthhh3LllVfOucTIhRjtsMYaayywuvbaa8u2225b4nO9LaZjetWrXlUa/vI47/MXXXRRtZBkbwHs+MNYUPq0005rPUJi5hrPCREgQIAAAQIECBAgQOB2IiBwyG9ogUO+qYoECBCYGYFbf/WRcst171+2zmflDcoKG566bB3zjB7tm9/85qrTv3+LaZJiaqT73Oc+C8765ptvLl/84hfLC1/4wnLVVVfN/fnyyy9fPvGJT5QnPelJjVI33XRTOeCAA8oHPvCBeX9+4IEHlqOOOqqstdZaCz73l7/8pXzsYx8rL3rRi8oNN9ww9+d3uctdqmN48IMfPKOt4rQIECBAgAABAgQIECBAoCcgcMi/FgQO+aYqEiBAYKYEbv3deSWmV7r1lj91/ryWu9PmZfm19ixlhbt0/lhvDwd43XXXle23375cfvnlC053vfXWq6ZX6o1Y+M53vlMuvvjiEkFAfTv00EPLscceO3TEQXxHrMPwq1/9asHnN9xww2oExMorr1wi1PjWt75VHdMtt9wyb98INk488cQq8LARIECAAAECBAgQIECAwOwLCBzy21jgkG+qIgECBAgQIPA3ge9///tll112KT/60Y8WZXL00UeXww47bOQ0TFH8C1/4Qtlzzz3nTY/U9ktjmqeTTz65Wsth1DRMbWvajwABAgQIECBAgAABAgS6LSBwyG8fgUO+qYoECBAgQIBAn0BMWXTEEUdUowfabhtvvHF597vfXR772MeOFQD87Gc/KwcddFA1BVPbLRa3jumYNt1007YfsR8BAgQIECBAgAABAgQIzICAwCG/EQUO+aYqEiBAgAABAg0Cv/71r8snP/nJcsYZZ5SYQun666+f2ytGGESH/84771ye/exnl/vd735jBQ31r7vmmmuqNRrOPPPM8oMf/KD89re/ndtl1VVXLZtvvnk1GmKvvfYq66+/vvYiQIAAAQIECBAgQIAAgduhgMAhv9EF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mhc45JdXkQABAgQIECBAgAABAgQIECBAgAABAgQILBMCy3X5KDt9cH+DEzh0+QpybAQIECBAgAABAgQIECBAgAABAgQIECCwVALWZaHYAAAFHUlEQVSd7tPv9MEJHJbqGvU9BAgQIECAAAECBAgQIECAAAECBAgQILAMCHS6T7/TBydwWAYub4dIgAABAgQIECBAgAABAgQIECBAgAABAksl0Ok+/U4f3FK1kO8hQIAAAQIECBAgQIAAAQIECBAgQIAAAQIEJhMQOEzm59MECBAgQIAAAQIECBAgQIAAAQIECBAgQIBAKUXg4DI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AgfXAAECBAgQIECAAAECBAgQIECAAAECBAgQIDCxgMBhYkIFCBAgQIAAAQIECBAgQIAAAQIECBAgQIAAAYGDa4AAAQIECBAgQIAAAQIECBAgQIAAAQIECBCYWEDgMDGhAgQIECBAgAABAgQIECBAgAABAgQIECBAgIDAwTVAgAABAgQIECBAgAABAgQIECBAgAABAgQITCwgcJiYUAECBAgQIECAAAECBAgQIECAAAECBAgQIEBA4OAaIECAAAECBAgQIECAAAECBAgQIECAAAECBCYWEDhMTKgAAQIECBAgQIAAAQIECBAgQIAAAQIECBAgIHBwDRAgQIAAAQIECBAgQIAAAQIECBAgQIAAAQITCwgcJiZUgAABAgQIECBAgAABAgQIECBAgAABAgQIEBA4uAY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/H9OdgYLjKrxhgAAAABJRU5ErkJggg=="/>
          <p:cNvSpPr>
            <a:spLocks noChangeAspect="1" noChangeArrowheads="1"/>
          </p:cNvSpPr>
          <p:nvPr/>
        </p:nvSpPr>
        <p:spPr bwMode="auto">
          <a:xfrm>
            <a:off x="63500" y="-136525"/>
            <a:ext cx="3724275" cy="962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Screenshot 2025-05-17 17544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03" y="1981656"/>
            <a:ext cx="3753043" cy="41594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0020" y="1461331"/>
            <a:ext cx="375160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2. Data Preprocessing</a:t>
            </a:r>
            <a:endParaRPr lang="en-US" b="1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10" name="Diagram 9"/>
          <p:cNvGraphicFramePr/>
          <p:nvPr/>
        </p:nvGraphicFramePr>
        <p:xfrm>
          <a:off x="6981913" y="3183308"/>
          <a:ext cx="4312778" cy="35635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4452359" y="1461330"/>
            <a:ext cx="203934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3. Model Selection</a:t>
            </a:r>
            <a:endParaRPr lang="en-US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83095" y="2016807"/>
            <a:ext cx="6494804" cy="2678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Designed a custom CNN architecture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4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Convolutional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layers +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MaxPooling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layers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Dense fully connected layers at the end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Output layer with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softmax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activation for 38 classes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Callbacks used: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 Early Stopping,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Model Checkpoint,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Reduce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LROnPlateau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06790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5122" name="AutoShape 2" descr="data:image/png;base64,iVBORw0KGgoAAAANSUhEUgAABhwAAAGUCAYAAADOLIjWAAAAAXNSR0IArs4c6QAAAe50RVh0bXhmaWxlACUzQ214R3JhcGhNb2RlbCUzRSUzQ3Jvb3QlM0UlM0NteENlbGwlMjBpZCUzRCUyMjAlMjIlMkYlM0UlM0NteENlbGwlMjBpZCUzRCUyMjElMjIlMjBwYXJlbnQlM0QlMjIwJTIyJTJGJTNFJTNDbXhDZWxsJTIwaWQlM0QlMjIyJTIyJTIwdmFsdWUlM0QlMjIlRjAlOUYlOTMlODElMjZhbXAlM0JuYnNwJTNCJTIwS2FnZ2xlJTIwRGF0YXNldCUyMCVFMiU4MCU5MyUyMDM4JTIwQ2xhc3NlcyUyMiUyMHN0eWxlJTNEJTIycm91bmRlZCUzRDAlM0J3aGl0ZVNwYWNlJTNEd3JhcCUzQmh0bWwlM0QxJTNCJTIyJTIwdmVydGV4JTNEJTIyMSUyMiUyMHBhcmVudCUzRCUyMjElMjIlM0UlM0NteEdlb21ldHJ5JTIweCUzRCUyMjE4MCUyMiUyMHklM0QlMjIyMTAlMjIlMjB3aWR0aCUzRCUyMjM3MCUyMiUyMGhlaWdodCUzRCUyMjgwJTIyJTIwYXMlM0QlMjJnZW9tZXRyeSUyMiUyRiUzRSUzQyUyRm14Q2VsbCUzRSUzQyUyRnJvb3QlM0UlM0MlMkZteEdyYXBoTW9kZWwlM0Uu9YCaAAAgAElEQVR4Xu3dC9h15Zw/8LuDkkqSlGhCoRNFDqkYIlMqiopEGFJIEUryT1ROJacwFEmNhho0IiHnaGKaouiSHEqGchiZyanD//ot9jP7Wc/ae6/97N9+Wu/us67LZca79m+v9bnXWvt97++673u5YiNAgAABAgQIECBAgAABAgQIECBAgAABAgQITCiw3ISf93ECBAgQIECAAAECBAgQIECAAAECBAgQIECAQBE4uAg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CBxcAwQIECBAgAABAgQIECBAgAABAgQIECBAgMDEAgKHiQkVIECAAAECBAgQIECAAAECBAgQIECAAAECBAQOrgECBAgQIECAAAECBAgQIECAAAECBAgQIEBgYgGBw8SEChAgQIAAAQIECBAgQIAAAQIECBAgQIAAAQICB9cAAQIECBAgQIAAAQIECBAgQIAAAQIECBAgMLGAwGFiQgUIECBAgAABAgQIECBAgAABAgQIECBAgAABgYNrgAABAgQIECBAgAABAgQIECBAgAABAgQIEJhYQOAwMaECBAgQIECAAAECBAgQIECAAAECBAgQIECAgMDBNUCAAAECBAgQIECAAAECBAgQIECAAAECBAhMLCBwmJhQAQIECBAgQIAAAQIECBAgQIAAAQIECBAgQEDg4Bo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y0LgcKtmIkCAAAECBAgQIECAAAECBAgQIECAAAECBEqn+/Q7fXB/u3gEDu4iAgQIECBAgAABAgQIECBAgAABAgQIECBQBA6TXgQCh0kFfZ4AAQIECBAgQIAAAQIECBAgQIAAAQIEZkGg04MIOn1wf2t9gcMs3AbOgQABAgQIECBAgAABAgQIECBAgAABAgQmFeh0n36nD64pcLj1VvnDpFekzxMgQIAAAQIECBAgQIAAAQIECBAgQIBA9wWWW25BF36n+/Q7fXACh+5f8I6QAAECBAgQIECAAAECBAgQIECAAAECBKYjIHDId503pMEIh3xgFQkQIECAAAECBAgQIECAAAECBAgQIECgewICh/w2ET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JgdgZv+t5TvvqWU6y8s5Q+/GO+8Vv27UtZ6SCmbHlzKyncd77P2JkCAAAECBAgQIECAAAECBAhMWUDgkA8scMg3VZEAAQKzI/DNF5Vy3QWTnc+d7lXKdieVssp6k9XxaQIECBAgQIAAAQIECBAgQIBAooDAIRHzb6UEDvmmKhIgQGA2BP7nx6Wcv1vOudzpnqVsd0opq6yTU28Zr/LsZz+7fPjDH547i7//+78v55xzTllttdUWdWa33nprOe6448phhx224PMHHHBAeec731nucIc7LKq2D80X+I//+I/y6Ec/utx4443VH9zpTncqX/3qV8tWW221zFH9z//8T9lll13KV77ylUUd+9prr11WX331svXWW5fddtutPOEJTyhrrLHGomr5EIHbm8D//u//lk984hPlxBNPLJdddlmJ/z+2eFZvuumm5clPfnJ5/vOfX9Zff/2JaX7961+X008/vZxxxhnzvmv55Zcv973vfcsTn/jEsv/++5dNNtmkNPyDe+LvH7fAzTffXC655JLy8Y9/vHz6058uV199dfntb387V2bVVVctG220Udl+++3LXnvtVT1/x/2Nm6Vn+bi+9idAgAABAgTmCwgc8q8IgUO+qYoECBCYDYFrzinl4iPyzmXV9Ut51IdKWflueTWX0UqZgcOwsOHlL395eeMb3zh2R8wyyrokhz1LnVSTBg5N4DvuuGN561vfWnWYLgvbz372s3L88ceX5z73uWWLLbZYFg55mT3G733ve+WEE04oxx57bFlnndtv+PyXv/ylvP3tby9HHHFEif971Lb77rtXofG97nWvUbsu+PMIMQ4//PDyrne9q9VnH/awh5UPfehDt9n9G8HIW97ylup4//CHP7Q65tjpzne+cznmmGOqgGaVVVZp9blZepa3OmE7ESBAgAABAgMFBA75F4fAId9URQIECMyGwNVnl/KfR+aeS4QOjz6tlJXWzK27jFXLChwibIgOvFe84hULBIQN07koZqmTahqBQ0/96KOPrkbcjPvW8XRabWHVG264oer0jU7KOMZldZTKUnlN8j3/9V//VV7/+teXf/qnfyp/93d/Vy688MJyj3vcY5KSy+xnf/e731Wd4medddZY5xAjqT72sY+VnXfeufXnIkyLsOLb3/5268/EjnE//PM//3PZY489lmy0Q4QLETK85jWvaRXCDDqhDTfcsBrFEcHJqG2WnuWjztWfEyBAgAABAsMFBA75V4jAId9URQIECMyGwDQCh5BZ7d5/nV7pdryQdEbgEGHDu9/97nLwwQeXW265Zd41J2yY3i04S51U0wwcogWe+cxnVp3MMf1Jl7brrruubLfdduXKK6+sDmtZnharS65Nx3LppZeWxz72sXPT4dyeA4foVI9pi0477bQFVBtssEGJqfVWXnnl8qMf/agKwOqjH2L6owgdnvrUp45s9gg2Yr/zzz9/6Hf98Ic/rKZUq/+GjPNdIw9mxA6/+MUvqmdF07H2PhrHEyFV/Hcca4RY9WPu7ds2MJmlZ/mkbeDzBAgQIEDg9i4gcMi/AgQO+aYqEiBAYDYEphU4hE6s5bDhvqWs8YA8qxXvVMpdNsurN8VKkwYOETaceuqp5XnPe96CTpfXvva11VQdXX2zfIqsS1J6ljqpmgKHtuuJ/PGPf6w6kS+//PLqbe1Yk6RpCpT99tuvCsa6dD1GZ2WsOxHzwgscpnvb1O+X23PgEFON1UejbbnlltVogvoUZHEvnXLKKeWlL33pvOBh4403Lp///OeHTq8Uvw9HHnlkNXqnfxv0XTHtUkzZFKML+jvxY42EL37xiylrSAy6yn7605+WHXbYYS78698vRim88pWvbFwbJs4x7uMPfvCD5Q1veMOCZ0+bwGSWnuXTvYtVJ0CAAAECsy8gcMhvY4FDvqmKBAgQmA2BaQYO0xTa7JBSNnr2NL9h4tqTBA7R0RJvuT7jGc8QNkzcEuMXmKVOqkkCh7pcTFH0kpe8ZN5i6L19Yo2EGHXTlU3gsHQtIXD4q/WPf/zj8qhHPapce+21c/iPe9zjyr/+678OXWg9/jwWRe4PAmLqoQMPPHBgIy7muwb9rkSAfdRRR03lghk0CiMWyY51JGJkTJsFrH/zm9+UCDZjgen+7W53u1v58pe/XDbbrPlFhFl6lk+lgRQlQIAAAQK3IwGBQ35jCxzyTVUkQIDAbAgsq4FD6G97cil3Gz2H823VUJMEDk0dUHEeRjYsTWvOUidVZuAQ+jfffHO14OurX/3qsTr+lqbl/u9bBA5LJy5w+Kv1iSeeWAVyvW1UZ3hvvwgC4nMxSqi3jRqFFCMmYoqi3tZ2yrCYwmmfffYpZ5555txnH/rQh5bPfe5zZc01c9dduummm6rziinX+rcIZSJQX3fddce6SOPYX/ziF5eTTjpp3uf23HPPagRJ0wirWXqWj4VlZwIECBAgQGCBgMAh/6IQOOSbqkiAAIHZEFiWA4f1dy3lIfOnk+hSoyw2cBA23PatOEudVNmBQ7TOoI6/6AyMN7PbvLE87VYWOExb+P/qCxxKabrPxrkfvvCFL1TTCkX4EFt0xl9wwQXlvve9b2NDHnTQQdW91tue+MQnViMp7njHO45s+H/7t38rT37yk+f2u+td71q+/vWvl0022WTkZ8fZIaaF2nHHHeeN3Nhiiy3KOeecM3S6qGHf8etf/7rstNNO5Vvf+tbcbjG10mc/+9lq2qb6NqSnIg0AACAASURBVEvP8nHs7UuAAAECBAgsFBA45F8VAod8UxUJECAwGwLLcuCw5oNKefTChTm70jCLCRxiuoinP/3pCxYSjfmrDz300LLCCit05fRm+jhmqZNqGoFDNP7PfvazqoPviiuumLsW7nnPe5avfe1r5T73uc9tfn0IHJauCQQOpVoEetttty2xOHJs8Q/aGDXw+Mc/vlVDjPvMqf++7LvvvtWaP222cb+rTc36PrE+xe67717OO++8uT+KURixXsQjHvGIxZSc+0z8Tu6xxx5z4Uz8QfxuxkLdK6644rzaS3GuE52MDxMgQIAAAQJLJiBwyKcWOOSbqkiAAIHZEOgPHO6wfLn1Dst1+ryWu6WU8seb/3qMaz6wlEef3tnjHTdw+PSnP13N433jjTfOO6essCEWAI65rj/xiU+Ur3zlK1UHWbyp3ttiOop4m/Yf/uEfqrUjYpqNxQYc0dkbnT8f+chHyve+972571lvvfXKrrvuWuLt3HibNv7SV+8QH3fB2R/+8IfVFBvRCRXn1JsHfcMNN6w6ofbff/+5BVHrndCDpi2ZtJMq3lK+8sorywc+8IEFx7XqqquWzTffvOy9997VlChrrbXWVK/haQUOcdAxVcoLX/jCeccf/1uYt9nCKRaUjTezzz333PKd73ynXH/99fM+uvbaa5cHPehBldduu+021KvebqOOId70jutx0JZ9fIO+J+a5/9SnPlXNaX/xxRdXC3X3tnHOf9T5xsLBn/nMZ6rr8qKLLpr3PXHfxXz6L3jBC6oO4VH3fhzvk570pFFfWf152+l+WhXr6E5hG6MUYlTCV7/61RLrncSb/INGKNRPI0YYhH9MQxTb6quvXoV3MSKgaav/vsQz+/TTT281umjS51ubJvjmN79ZHvOYx5Q///nPc7uPM+Jj2HfE/RK/U//+7/8+t9ugsHPSc/3lL39ZtWNc73HPxG9I/xbTUN3//vcvMa1T/H7H2hTjbtO+/6ddv3e+mc+XQYbRHv/yL/9SzjjjjHLZZZeV+M7edo973KNss8025WlPe1qJET/xW2sjQIAAAQL9AgKH/OtB4JBvqiIBAgRmQyACh8uOKjffc7VS7rDsvD2//K/+tyxXHjAzgUN0VEWHxX//93/Pu64ywobo+Dr66KPLO97xjgUjJ4ZdxNFh//73v7/1op5RK/7xf/jhh8+b6mPQd8Tbr+95z3vKaqutVnbZZZcqBImtbeAQbxK/6EUvqgKUUVvMI/7GN76x6gTceuuty9VXX119ZBqBQwQsz3nOc+ZN+THs+GJh2GOPPbbc+c53HnUai/rzaQYOTQvXPvWpT606hOpvGvcffHTkR2fqwQcfXC655JKxzmuYV1bgMK3jq59o3C9HHHFEdb/0Lxicfb3E2+bxHa95zWtaPQPa3PsCh7Eu25E719d/2HTTTatnYqwD0bSdcMIJ8xZpH7V/f436+g/RWX/hhRcuepqjpuOrT/kUz4MvfelLZbvtthtp0WaH+O2ItWRiaqgIDeO5Hr8l9W2xgUM8x1/60peWmBZqnC1+1975zne2spz2/T/t+j2XaTxf6ubxex/XVP/aI8PaJV6gOOaYY6o1RFZZZZVxmtC+BAgQIDDDAgKH/MYVOOSbqkiAAIHZELj67HLzb49fpsKGHvzyv7tbWe6RZ3W2HdqOcPjGN75Rdt555wVhw5vf/Obyyle+stUbq4MQojM33kK+5pprFu10/PHHl0MOOWTkccQUO9HZ8u1vf7v1d93vfverFg+Njp1xAofFnFe8PRydrvHm4zQCh1hMOToNw6pt53EPKt6Kjbftt9xyy9Z2bXecZuAQb2PHKJIYodDbNthgg+ot7+jEbNpiVE2EUm9961vbnsKC/TbbbLMSI4Liu/q3jMBhmsfXf6y/+c1vqmlhohN23C3emo+3rtvMuf+Tn/ykCjPHuS97x/Pyl7+8CuqaFuMVOIzbaoP3jzZ63OMeV43Q6m0Rxr3tbW8b+NxtGkEQo8r6F5Ju+samNRAGTUe02DOMETqxHkX/NTethalHHeO4gUOEjbF4d/iP+xzvHUuERDFiK8550Dbt+3/a9XvnNa3nS79bjGKM3+0YNTjuttgFysf9HvsTIECAwLIhIHDIbyeBQ76pigQIEJgNgR+/t9z8h48uk+ey3B9XKcs/5NzOHnubwCGmaIipIeojGzLChpiqJubYb/pHeowiiDdC11hjjcovOrriDdf+6Ql6sG2mQ4kpG+LN9vPPP39Be0SncIwkWHnllcull15adUL1d+Tc/e53r6Zv6U1VMWqEw7Dzio7o3vzgMd3G5ZdfPu944s3t+J7etFVZIxyik+q4444rhx122ILzj87ahzzkIdW0QLE1GcT/fpe73KWa7/zhD3946jU9zcAhDrT+pnW8TRrh0cMe9rAF5zHMqTfVVM/pT3/6UxVcXHXVVY0ez3ve86opnfpHUkTnV3TSxhu3cS2fddZZc1O6xD8w4m3omKKot8UImf6QZ9rH1/veQYtux+K3cQ2HXdwTYRCWcc3Xt+hIi07/3j3chDTsXonpzeJt8/h83L8x3dp11123oMx+++1XdcDWQ4cI/eIt89hiGqyzzz57bk79lVZaqQpTelOaxDXxspe9rNz73vdOvbZnoVhMIxZTwPSvhRJTw8S0TBtttNHAU4xraJ999pn3xnc8Q+IN8EHrRsR9EW98x5RavS3aKkbYxfWUtcUzLur9/ve/nysZ9+vJJ5+c9RWt64wbOER4GlMj1cOGuP5jFMlWW21V3ZsRMMfC1fEb0xRMDPptiQOf9v0/7fo9/Gk+X3rfMejvFvXf1WHPsBhxGKM1m4LT1heSHQkQIEBgJgQEDvnNKHDIN1WRAAECMyFw61VvKLf86XPL5rn85Q5lhS3Gm+5gKU90VOAwKGxoO6Jg2LnEm+cHHHDAvI6l2D/m24/plZrWDYjO1nhrNjqG+ju/4nPD5t6O74pOrOj87d+i0zTmpI9Omv4tpjWKaWRiNEDTNixwiM7zpzzlKQumuRg0jUWMuohpGAZNu5QVODR1UsUUSdEhG51X9Y6O6AyPaTdiipv+zqqNN964Ord73eteaZfqtAOHpjfdB62N0DQCIUZ3RAfo9ttv37huQFwvMbVYhHD9W3SuxrRMsR5G07aYRaOX6viicz/eaO9v+7gWXvWqVzXOOx5TV0XHfz3Qi3nM4+30pm1QR13cKzG6pL6wd9z/3/3ud0s8t+rTXMUzKUY7DNosGj3e7RoBcwS8EdbVp+yJZ0VMSRbPuVHboA7fePa/4hWvqAKe6ByPZ0AsYH3ooYcuCPAywu36cTY9E8ZZ22XUeY/z5+MEDjESMJ5D8UZ9b4vA/X3ve18VCjV1WEeIc8opp1Sj9PrXRIoOjVgvZccdd1xwuNO+/6ddP05oqZ4v8dvw/Oc/f84wQtm4liJEqLdHPMMi7Ir1fvr/DhOhWpg88pGPHOfSsS8BAgQIzKCAwCG/UQUO+aYqEiBAYCYEbv3vc8stP5/fkbfMnNgqm5QV7vPezh7usMAh3vLfaaedyq9+9at5xx//II6pYmIhykm2WEwx3jDtHzkRHZqvf/3rR06NFG8rx/QFbafDiE7feKO2f3HQmNYjOgUGLdoYHQOnnnpqFW7U3w4dFjjEoqjPetaz5tG89rWvrQKMQW8vRidQrJHwute9bgFpRuDQ1EkVU0VFZ9OwN5TjYJrW7mjbTm2vj2kHDk2d9G9605sWjPaINo9gKt6W721t3uSOfXvXy3Of+9x5px3XQ7zl3bSNGzgs5fHV57dvs5hudPDFXPVxv/W2uE8j7LrjHe+4gCA6kiPA6N/arAkTYVh0WIdt23YSOIy+G5umGap/KkZgRQdrPJfabuOsZdNfM56XMeIgnqcN//hu+/WN+9WvvagfgcegkRcTfdmID48TONTX0Rhn9McXv/jF6je9/3fw1a9+dfXbU9+mff9Pu36cz1I8X/74xz9WIyfjt7S3xbSIsY7PsK1pirL47YmQ30aAAAECt28BgUN++wsc8k1VJECAwEwICBym14yDAod4e3LYugqj5u5uc8TxRmZ0Gva2eHM+3vBbZ5112ny8tF1UNEY3RIdVvJHb22JKmOh8iamShm3RwXvkkUdWCzv2b4MCh+hwjemnYqqk3haLTccaEKMWhWyafiRqZAQO9U6qcadGqocosfZBdCrX30Bv1XANO3UlcIhwLbxjMdbe1qbzqLdvU4dtdOZFp17TNm7gsFTHFx36MbVT/2iFQSNC6uf12c9+tgoD496Jbd11162mnYo1Hfq3X/7yl+Uxj3nMvLd8B02N1GTXNM9/BHtHHXVUo7XAYfTdWb8e65+IgDie2/GsHjcAiOvh61//etURG1M0Ddui9j/+4z9WHcZNI91Gn8noPeqd0W2m5RtddXF7tA0cmjq32wSBvaNqWs/mGc94RhXc9bfntO//adeP812q50t8zzbbbDO3tsk411H9d/m2WkNkcVetTxEgQIDAtAQEDvmyAod8UxUJECAwEwICh+k1Y1Pg8Ja3vKUa7t+/OGj9CGLKgOhEjzf7FrvF26Tx5nN0zscCyTGVUtObloPqt+2kifPYdtttS7xl29uGTfNS/76mjotBgUN0qMXCz9GxE9u40yQ0jfqYNHBoCkHGHaHQVCNz+pFpBw5N10DTfO2xiGlMMRUjZ+I/sfZCBFP1zvJh13z9ntp3332rkTJN27iBw1IdX1N7DBup0X9uMUVYBAnRORodaDGdVASU/etSxP4RAMZzpre1HUnS/131GjE1WqwnEQvi1jeBw+gnddsFzWNtnRjlUJ+KbtA3xJRjMU3eO97xjnlT+ow6onG/Z1S9/j+v36err756FaJuscUW45RJ2bftb1lMjRTucZzxfIqAM4LAWOek7VYPWpp+X6Z9/0+7/lI+X+rP8PjN+NKXvtSqTWJ9jZ133rnEtRfPygc/+MHVs3LUywlt29p+BAgQILBsCggc8ttN4JBvqiIBAgRmQkDgML1mrHe6RKdfLDTZvzBrhAsxN/RHP/rReVMLRSdsvAF9Wy2y2raTpj4SIhaIjjeu4y39tltMhxRTvfS2QYFDfb9hi3I2fXfTG6iTBg5tnUZZ1M8twqbo8O1fEHlUjUF/Pu3AITrBo/Py2muvnTuEYUHAYs8jPjfNwGGS4+p9ts3xxdvoMeXYRz7ykbmvjPv9nHPOKZtsssnEhxH14w32WD+lt8V85x/84AfHenO+HiQN6+wTOIxutpg+LUaDxaL2Mfpr2ILgbddxiLU2Bo2Wi5Fm8V2xhkO0ZSxC3b/GQO+Io5M81ueI/bK2+n0wbJq8rO8cVCfrGd3mONsEDktx/8/K8yUWHY8RXfGyQW+LkUDxQkaM7rIRIECAAIFxBQQO44qN3l/gMNrIHgQIELhdCggcptfs9U6X+jf1RjJEh1FM3XDSSSfN22WHHXYoH//4x8tqq602vYMcULltJ019rujFdJSfe+65VadCb2vqnGqa7mLQ/NjDsGKR1v7FbycNHOqBS3Qcf+Mb32g9dVXvWKOd+0e0DHubfNyLYdqBQ9Ob29OaL7tNh37PZ9wRDuO6Nu3f9vjqoweiVjwP9thjjxLrVMQohqZ1GdocY9PUU7FI9CGHHNLm43P7NHX2DRp5I3AYi3bezrEgeDyT6gvbj5qa7aKLLqqmmOtfpycKx7RKMZotFq3v3yLsjhFFMdrtqquumvdn2QtH138XxpkKZ/GSzZ9s+1uW8b1tAof4nmne/9Ouv9TPl5jGrb7+UoxSiFA7gtStttpq4PpNGW2qBgECBAjMloDAIb89BQ75pioSIEBgJgQEDtNrxmGBQ3QuxhvOe+21V/XWcbwlHgHDFVdcMdWOoGFnG536Mf93TMUUU7z8/Oc/n9u9qcOoKQQYNqf+oO++9NJLqwWuo4MztqbAoWl+/TjOpzzlKWM1YD3cmDRwqI9MiOlmYl2JQQtYDzrYWOTy85///NwfD5qbf6yT/dvOt0Xg0LRo9GKOPd4GjuAgOkpPO+20apHt/kXGM6dUWsrja1ojof798YZ6zAG/++67l/vf//6t30BvmuIqni3jjpaKt+Fj1EX/wvaDQj6Bw2Kunv/7TIQBMd1efT2SQc+nuKfj2df/zGg7KiKmDotgK6am6W3xexTrg8R1krEti2s4LPa8416OkDnC5wiO+0eRDGq/ad7/cR7TrL/Uz5dY8+rRj3509TvQtMW1G1MmxaiuCOBilOW4a6Astu19jgABAgSWPQGBQ36bCRzyTVUkQIDATAgIHKbXjIMCh3rY0DuC6Dzacccd53WoxjoF0ckaHfIZW3RsRWdELNwbU+DEGg/xpmysbxCLTQ7amgKHpjegF9PRXH8TvSlwaJq2p+1Cu/3nVO8YnTRwGDWKZbFtlvlG8LQDh/raGnHO475RH8cY18Hll19efvCDH5RopwsvvLBaf2TYtlSBwzSOL+aJ32mnneZ16A861+hMjg7m6FSLdUyGBVpt1wpYzLU5yFvgsBjN+Z+JjuoXvOAF86bCin8Ux3o8j3/84+ftXF88PP7w+OOPnzd6a9gR/fSnP63ChSuvvHJut+isjVEWGXPc10d+xZd85jOfqa73pd4yRjhEuB7rDUUgf80111S/mxEyROd7fwBaP7dh0/5N6/7vHcO06t8Wz5cIcp7+9Ke3WqMkRgbFNJUxUiyCiMypwpb62vV9BAgQIJAvIHDINxU45JuqSIAAgZkQEDhMrxmbOqMHhQ1xFPE295FHHlmOOeaYeQe18cYbV2+y3ute91rUwUaQcOaZZ1YdUtGhu5itqQO8HhRE3cWEAG0Ch4xOozg+gcNfW3/c9S+GXTNNnYujroO41r///e+X4447rro2h4Vdw757WoHDUhxfnFcEaTH9TH06nWHnHM+QAw44oMTi5LEuTH27LToEpxU4NIVli3l+tfnMbbnOQO/4mha2r48qaVqjI9ZqOO+888oaa6zR5lSrferT+mSGnE0h5KDpuFof8CJ3XOxvRwQLb3/726vRfv3rLo1zGKOes9O4//uPbxr1b4vnS5xTvCQRUyjFYtBttwjP4v6JZ2x9irG2NexHgAABArMlIHDIb0+BQ76pigQIEJgJAYHD9JqxHjhER+EHPvCBauHbQUP+B02FsN9++5V3v/vdY03VE6MZYnHF6Jy84YYbxjrR9dZbr3rjPDq3YhM43KladDXmi+7fjHAopT6t1Oqrr16+9rWvlS222KLxmltMJ1gUijdX423i/mt5GoHDUh1fP06vczMWdq7PyT/oxo3pu2Kx+e23337eLrdFh6DAYazH68CdmwKW+ro4TXPoL2Yquxjhtu2225YY7dDbonN9n332mfhkmqbded7znldOPvnkiWuPW2DcwCGeL/FMO/HEE8f6qhh1FPdk/9Q/owKH3hdk3v9NB51Z/7Z4vvTOqT8IjqC7aRH0pvOPlzZilMQmm2wyVpvamQABAgRmT0DgkN+mAod8UxUJECAwEwICh+k1Y70zum3nQ0zXEJ2IN95447yDiznsn/nMZ7Y64PiH+OGHH15NbTNsixAk3ux9+MMfXr31Hv+J+eJj6oiYN7l3DKZUahc4DOsAb9VwU9hpmlMqNdUetuD1JZdcUmKR9OgAG7atueaa1XUY12BMIRTX51prrVWFdR/+8IfnPpodOCzl8TWdf3SoRQdwvK0e4UNMizJsypYIYWJ9iwc/+MFz5cbtYM245AQOGYp/rTHqdyNrZFmMKnryk59czj///LmDX8yUeE1n3rS+T0xvE9NDxb2dsUXwsttuu5W11167+u/4zYwRP/WOhHHuhwgbY82UuO+GbauuumrZaKONqsAmFniP/47vjnU4XvWqV819tO1vfu8DGff/sOPOqD+OZ0Y7D6oRL1TE9HsxOizWwxo1enPSkaLTPBe1CRAgQGDpBAQO+dYCh3xTFQkQIDATAgKH6TXjqI6jQd8cnQIx1cxhhx02b5foXIyOyOh8HbXFm89777333AiF3v4xF3iEFttss01Zf/31yx3veMfGUm06FZo6rBbzpm2bRaNj/uw45nhztrd1YdHo5z//+dWold72uMc9rpx99tklOqS6sk0zcGiaAiamvYjO8vpf6H/3u9+VXXfdtRr90L9Fh2HMtx3zuz/wgQ8sd73rXQeOAJpm4LDUx9fm+ojgMDrVImSpL+Te+/yLX/zi8q53vWvOrH4/xX7Tnj9/WoHDTTfdVGJ6nv6Fq9u4LWafuGej8zhjDYPFfH/vM6N+N7ICh/i+ce6ncc+pvnD0iiuuWC1Uvd12241bqnH/b37zm1V7/fnPf57786ZRFG1+y6JA0xoa8b/H9RDBZoQzW265Zbn73e8+cF2A+jmPGzjUT3Qx9/84uIupf1s8X9qcU4RcF198cfWsjL//NI0Ui+fkgQce2KacfQgQIEBgRgUEDvkNK3DIN1WRAAECMyEgcJheM47qOBr2zdH5GVNp9L99GvtHh3Z0tA+bqzs+GwuAxkiJ3hZTPcS8+o985CNbnXDbTpp6h3t9+o82XxaLYj/hCU+YC0ea5lJvCjfqc5u3+a73ve991RRTvW3SRaNPOOGEeQu1brDBBuWCCy4o97znPdsczpLsM83A4aijjiqve93r5p1HBC4xiqG+1eeMjz/ff//9y9ve9rbWnbzjdJDWO2ZHzVG/1Mc3buNHEBlviMfiqf2dafe9732rBWzXWWedqmRTOJf15vqgY55W4DCu0W25f7TNJz/5yarTM4LRHXfcsZx66qkDw7OmY402jkA43tjubU984hOrZ34vHG4KHBYTvk5zhEMce1MYGYFArOUQ4cMkWzi95CUvqaYZ7N/OOOOM6v7o39r+ljUFGPG7FDUjBG2zZQcO/d/Z9v5vc5yDrr2uPl/GPacY/fChD32oWoS9f4RYF18IGPfc7E+AAAECkwkIHCbza/w7RP0vLPlfoSIBAgQILIsCAofptdokgUMc1X/+539W00TU39Q7+OCDq07aQetANC3YOc50TPHdMd9xhAe9bVBnbX3B4Ji24Mtf/vJc52cb3foaAIMWb63vF6FKTKfQ9o3keFs6OqOic663TRo41MOSaJN4mzw6G8fZYr7wmIojFgaPBWAf9rCHleica3tuw75rWoFDTIsU1+cPf/jDua8f1P5N9nGO5557bjVVUpvt97//fYnO17i+e1vWlEpLeXyxWPanPvWpKiS46KKLyqMe9agS91HbTtjoSIsRIYPuzabpbMa9V6J2BBfRQfeb3/ymxDRZ8Z+4JpvW5hA4lPKGN7yhmvu/ty3mWRgjOeKZFAvk9rboWH/nO9859/833QeLCV+bvitzYee4p571rGdVi1P3tpVWWqnEMzOu+Um2mD4nRjf0j3wZ5N02cKj/vsQUSbFuT0yd1GZrCouafl+mff9Pu/5SPl/ipYn4PY0QP6Z5jID66KOPbtMc1QsM8Zsa01z1ti4sDN/q4O1EgAABAlMTEDjk0xrhkG+qIgECBGZCQOAwvWacNHCII4sOoBe+8IXzDjLWXYjFoPsDgf4d6iFAvJ0ZnbRtF0xsent0UOAQnRsxRUZ0Sva2prdMByk3LZI9qFOg3rkfnVcRbrQdtREd47EmQJtFPdt2UkWnbHR8XXHFFXOnuOeee1YdyLGIaJutyaD+VnObOoP2mUbgEFNxxFQ+J5100ryvHfQmfdNCt/WO1FHn2PTGdFbgsJTHFyONYnqW3jbuqJg212YEWOHb2xbT0RtTOEWHcW+Lf6DFG9AxLVt9EziUqiO9f6RWGI3zLIz9I+jdY4895k2F1zRi6KCDDqqm0eptiwk3PvvZz1YBXjzvY8ue8ihqxvRpcb30T3s0btBYv9YGjf4b9Oxpc780BY7jPoObfguaAodp3//Trh/tsVTPl0lHjESw2z/aTuAw6lfWnxMgQGD2BQQO+W0scMg3VZEAAQIzISBwmF4zZgQO0bG7zz77lDPPPHPegd7vfvcrn//850t0Vta3+rRBq6++etXx0/RmctPZN3USDQocmt5iHadDKRa1fsUrXjHvMAZ1CjRNFdW2cz+OMzpgI8Dp3yYd4RCddS972cvKO97xjrmyowKhunmTwcknn1y9TZ6xZQcOg9YYGbYoZ9Pb1E3zrQ8630H3QVbgsJTHF9PtxCKzv/jFL+ZOd5wRSPUOxZi+68ILL6xGx/S2pjfA20zH1vt8LJ67ww47zAvSHvSgB1ULVDeNSBE4/HVESD18HOdZGIuFh/mVV145146DgoR6WBAfiBEW8Ub3oJFv/fdW03olMbIq1ggaNl3fuM+jQc/dWAj+rLPOaj1VUe97BwWdm222WXVtxvoK9a1N4ND01v440+/EM/HII48sxxxzzMjfl2nf/9OuHye4VM+X+mjNcYPTemARL0fEiIn4O5GNAAECBG6fAgKH/HYXOOSbqkiAAIGZEBA4TK8ZMwKHOLqf/OQn1dQm/Qsmx/++yy67VCMd6tPuxDQ18XZm/9a2MyrmsY43AuuLtMZ3fOUrX6mm+qlvTQFFdCbHG7jDpgT69Kc/Xfbaa69y4403zis57C3E+lvXvY62Qw89dOBCntEZFHN9x1RU/fM5x2cnDRwGdb7EAt8REjW9Dd5/sjGtzs477zxv2qxhnWeLuVozA4cYjXHIIYdUC3P2b6NClqb54mPtgVij5N73vvfQ0/rDH/5QhToRpNW3ZzzjGdViyk2drPW57oe9wb2Ux9cU0rVdEL6po7hp3ZSmICzsYn2ACN2GLWoe3hHO9S+GHp9973vfO2/9k/62qHfqrrvuutU0KNHGt6et3sEZ577ffvtVz59hI55ihFiMbIhFlfu3QeZN93Tcg7H2QzxTh4UOca3HOjZx3/Rv44Re47RpU5ASn99www3L+9///hLhQ5uQJEKwWJC+vq5RnHdMrde0bkx8T5vAIfarr0cUIXuEGBHEDNtivYAIjQ87OaHqnwAAIABJREFU7LAFuzV1cE/7/p92/TjJpXq+NL1kMOxli/4GaPp702KmHhvnWrcvAQIECHRfQOCQ30YCh3xTFQkQIDATAgKH6TVjVuAQRxjrDkRHUr3DPDq4XvnKV87rsPnxj39czZF97bXXzp1cdMoce+yxVad7UwgQ8/FHKFEfAdCvE29W77rrrgvABr3FGtMXRYfSAx7wgHmfiQ6vmJP8Na95zYLziR2HBQ7R0faUpzylGt3Rv+29995Vp0/Mu92/RQf5//t//6/qLG3aMgKHqNs0SiHM463X6Cy/853vPO/ro1M3ApkwiLd2e9uojvvFXK2TBA7x2TCMtQZi7YB4s7p+DcYxNV2H9WNtWmB6yy23rKafivUB6lu4RCgVI2Cuuuqqsdovdh40amFQELaUx9cU0sU18p73vKe6z5s6p2Ne/xjtdMkll8y7XqJN4s34+tY0SiH2CfO4zx/+8Icv6OiN74hO3W9961vzyo0aHdE0tVo8T4YFgYu5lrv+mabp0eKYozP87W9/e7nPfe4z7xSiszo6tWPavPo1Pmr0VtyTsTZHfY2fCBPiuVN/FkYn8Xe/+90Sv0v911Ac0KDwOst70LFG/Qix4zcspqOqj66IZ0BckyeccEIVkCzm2dM2cGhaNH799devnntNoUi0Xawx8NKXvnTB/dJzG/RbNu37f9r14/yW6vnS9JJBhFXxmx5rCK2wwgrzLtO4ziO4i+dY/L2mt93tbnerpmCMQN9GgAABArdfAYFDftsLHPJNVSRAgMBMCAgcpteMmYHDoKkkmt7CHDS9Q5xpdGQ+5CEPKTE9SmzXXXddtTBmzGHfv0XnZ9Tun/YlQo/o7G/aok784z+mWqhvMe1TdOyvvPLK5dJLLy3f/va353UcxV/8evOIx2dHzbPcNJ1D7zujM6H3Rmp0BtWPp/5dWYHDoPapH1d0jsRaEjFapKnzLDpoIxhqu4Bwm6u3KXBo87m2+7z85S8vb3zjG0euWdG0hkbvO9Zbb71qLZDocIyOvOjwjrarG8UCrtEx27tehk2R0TRNSu8eiDfwYwvr3joFS3l8g94QHucejX1HvT0/rKM3RjnECJyYhuZPf/pTtQbBz3/+8wXNHp2uEfw88IEPHHhJNIU7sXN8R6whE8+d6LiddLHgttfkbblfPN922mmnBaPE4pj6n4XxzAzzCGDrW9sphwYF0eN8Vzwzo32bpufLdBw0eq7/O3rXS/xvcf9ef/31Qw8hgs54/tQ7nfs/1DZwGBQWRa0111yzWv+nN2VTLGB88cUXzwuLe+Yxsqq3ZkXTdGex37Tv/2nX7/kuxfMlwvkIYc8555wF10JcL1tvvfXcSKoYBRrTyzXdU21C8czrXS0CBAgQ6KaAwCG/XQQO+aYqEiBAYCYEBA7Ta8bMwCGOctDUFE1z58dUBE9/+tOrN9LH3WIR5piaI+aj7p9WJTpnY0qCQVscX0wP1BQ6DPrMQx/60OpNxAMPPHBul1GBQ+w4rFNv0HfFlCXxZmR0PPS2rMAh6kXocPjhh1ejHRazte24H7f2tAKH6EQ+/vjjq8Wjh3X49R9vLIob12X/qI4259P7rggYYp783//+99XHBnXo9Wo2Lbre/331KTaW8vgGTW3TxiP2ifsmFm8dNj1S7Bdvs8cb9v1v+7b9jggbYmRTjIoYtg3r4Ox9Lt5UjhEat4dtEvMIdWMx9ghqRm3hHmshhOu491TUjpEr0S69AG7U903654OmRRq3brytHr9REZiNmo6pbeCw2N+V3rHHSKx4FvZPfzhsKsJp3//Trt8770mu9bbPl3jxIUKHGLmxmO3oo4+uprwaNq3ZYur6DAECBAgsewICh/w2Ezjkm6pIgACBmRAQOEyvGbMDhzjS6PzbfffdF7z53fSmc3Q4RAd4TCHTZouO/uOOO67EnPDRgVxffHpQ53x/7RtuuKEcccQRVUfoqK3XYRpTivTPvx3zvsfaBuuss87QEtF5ddBBB1Xzd4/aeh0OMTVHLKza2wYtDDpOJ1X/d/emc4iOpyuuuGLUYVV/Pu5c5q2K9u2UHTjEtE8xbUtMB1WftqXNscXojljjY9A0SfUacZ1E+8WiyE1v0p999tkD528f1enWtP7BUh5fjOaIqUFiZEu8ydtmW3vttatFyqMDrm3QE/dltFesJdA0sqbpeyMEjJCxPh3YoGMc1Sl4e5s/fZxnYZgupl17bTHOszA+Ex3hr3vd66qgd9g6O22ux3H3iWs+7rF4Dten7hpVK441rqN47re9Lsd9lv/gBz+o1jppe2wxnVlMlxXTwjWNqnrTm97UuL5DnOu07/9p1++111I8X+L5GNPeRcjd9hkWL2PEM6/tOiGjrj9/ToAAAQLLvoDAIb8NBQ75pioSIEBgJgQEDtNrxmkEDoPeJI6/PJ1xxhnlaU972oITijebTz755BIdszEfdu9N2Og4js79WGA6Ft+N0Qb9HZiXXXZZNQVKb47wlVZaqZoCpM20KL3vjDCgf2qcmDon1oGIdQ16azt86lOfmtdh3CbY6J1keMT88RGOxLQg/Z3Y0ZEfb9NH53+vY7y+qOu+++5bTj311AVm43ZS1QtER09Yh/t5551XLfjd7x7hTsy//tznPneBe/YVOWngEHa9442222KLLSZ+UzQsYvRN2MeUXv1Tp8T0JTHtV6zLsdtuu5W11lprjiTaOxY0jk6k3jZqrvtoi09+8pNVmFafBiWu+c997nPVlCn921IeX3xvfF/MOx5vbUdn7NVXXz3XqRb3afjHfRHBYqy9sNg3dWPkU9xvMb1RTAtTd7///e9ffUfdve01GZ2Cp5xySrVGRH1KrKZwp23dZXm/mKonrr8YtRDP1P7pXqJdozM0nr/x34tt155PPHc/9rGPVQvW178r7uNtttmmWsNhxx13nPi7Mtrkl7/8ZTVVTlyTcW9GaNU/UiNG78Q0ajFdXwRsW2211djHvZhneW99hliDKO7LuB97WxzT5ptvXuK5E8cUb+n3bxG2xzOqt8UaFeeee+6851jdbtr3/7Tr985n2s+X+J64fz7zmc+Uj370o9WLCTGFVW+L+yf+ThO/rbEIeIRAbUPZjOtZDQIECBDovoDAIb+NBA75pioSIEBgJgQEDjPRjMv0ScSiwfFGaW8bNOog4yRj9EUsZtvb4k37CAVsBAgQIECAAAECBAgQIDC7AgKH/LYVOOSbqkiAAIGZEBA4zEQzLtMnEQFABAG9bdCog0lPMt6Oj2Aj3iLvbcOmu5j0+3yeAAECBAgQIECAAAECBLohIHDIbweBQ76pigQIEJgJAYHDTDTjbXYSMV1FLHIac2s/4hGPqKYFiWmd2s4LHlOwxJoUMe1Qb4tFlw855JAF5xTTbsR0IDENSXxXTAUVi1SvuOKKrc4/pu+IBYf711aIqRl22mmnVp+3EwECBAgQIECAAAECBAgsmwICh/x2Ezjkm6pIgACBmRC49Xfnl1uuPXrZPJc7bVFWuPc7ls1jn5GjjvmTt95667k5rqPzP+a83m677Vqd4de+9rXy+Mc/vvz5z3+u9h/2+fpc3Ouuu2654IILqjmb22ynn356edaznjW367ifb/Md9iFAgAABAgQIECBAgACB7gkIHPLbROCQb6oiAQIEZkPgpuvLzVfuU8qtf+3wXZa25dfZvyy31t7L0iHP3LE2LUj8nOc8p8Rim6MWQP3pT39adthhh3LllVfOucTIhRjtsMYaayywuvbaa8u2225b4nO9LaZjetWrXlUa/vI47/MXXXRRtZBkbwHs+MNYUPq0005rPUJi5hrPCREgQIAAAQIECBAgQOB2IiBwyG9ogUO+qYoECBCYGYFbf/WRcst171+2zmflDcoKG566bB3zjB7tm9/85qrTv3+LaZJiaqT73Oc+C8765ptvLl/84hfLC1/4wnLVVVfN/fnyyy9fPvGJT5QnPelJjVI33XRTOeCAA8oHPvCBeX9+4IEHlqOOOqqstdZaCz73l7/8pXzsYx8rL3rRi8oNN9ww9+d3uctdqmN48IMfPKOt4rQIECBAgAABAgQIECBAoCcgcMi/FgQO+aYqEiBAYKYEbv3deSWmV7r1lj91/ryWu9PmZfm19ixlhbt0/lhvDwd43XXXle23375cfvnlC053vfXWq6ZX6o1Y+M53vlMuvvjiEkFAfTv00EPLscceO3TEQXxHrMPwq1/9asHnN9xww2oExMorr1wi1PjWt75VHdMtt9wyb98INk488cQq8LARIECAAAECBAgQIECAwOwLCBzy21jgkG+qIgECBAgQIPA3ge9///tll112KT/60Y8WZXL00UeXww47bOQ0TFH8C1/4Qtlzzz3nTY/U9ktjmqeTTz65Wsth1DRMbWvajwABAgQIECBAgAABAgS6LSBwyG8fgUO+qYoECBAgQIBAn0BMWXTEEUdUowfabhtvvHF597vfXR772MeOFQD87Gc/KwcddFA1BVPbLRa3jumYNt1007YfsR8BAgQIECBAgAABAgQIzICAwCG/EQUO+aYqEiBAgAABAg0Cv/71r8snP/nJcsYZZ5SYQun666+f2ytGGESH/84771ye/exnl/vd735jBQ31r7vmmmuqNRrOPPPM8oMf/KD89re/ndtl1VVXLZtvvnk1GmKvvfYq66+/vvYiQIAAAQIECBAgQIAAgduhgMAhv9EF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mhc45JdXkQABAgQIECBAgAABAgQIECBAgAABAgQILBMCy3X5KDt9cH+DEzh0+QpybAQIECBAgAABAgQIECBAgAABAgQIECCwVALWZaHYAAAFHUlEQVSd7tPv9MEJHJbqGvU9BAgQIECAAAECBAgQIECAAAECBAgQILAMCHS6T7/TBydwWAYub4dIgAABAgQIECBAgAABAgQIECBAgAABAksl0Ok+/U4f3FK1kO8hQIAAAQIECBAgQIAAAQIECBAgQIAAAQIEJhMQOEzm59MECBAgQIAAAQIECBAgQIAAAQIECBAgQIBAKUXg4DI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AgfXAAECBAgQIECAAAECBAgQIECAAAECBAgQIDCxgMBhYkIFCBAgQIAAAQIECBAgQIAAAQIECBAgQIAAAYGDa4AAAQIECBAgQIAAAQIECBAgQIAAAQIECBCYWEDgMDGhAgQIECBAgAABAgQIECBAgAABAgQIECBAgIDAwTVAgAABAgQIECBAgAABAgQIECBAgAABAgQITCwgcJiYUAECBAgQIECAAAECBAgQIECAAAECBAgQIEBA4OAaIECAAAECBAgQIECAAAECBAgQIECAAAECBCYWEDhMTKgAAQIECBAgQIAAAQIECBAgQIAAAQIECBAgIHBwDRAgQIAAAQIECBAgQIAAAQIECBAgQIAAAQITCwgcJiZUgAABAgQIECBAgAABAgQIECBAgAABAgQIEBA4uAY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/H9OdgYLjKrxhgAAAABJRU5ErkJggg=="/>
          <p:cNvSpPr>
            <a:spLocks noChangeAspect="1" noChangeArrowheads="1"/>
          </p:cNvSpPr>
          <p:nvPr/>
        </p:nvSpPr>
        <p:spPr bwMode="auto">
          <a:xfrm>
            <a:off x="63500" y="-136525"/>
            <a:ext cx="3724275" cy="962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png;base64,iVBORw0KGgoAAAANSUhEUgAABhwAAAGUCAYAAADOLIjWAAAAAXNSR0IArs4c6QAAAe50RVh0bXhmaWxlACUzQ214R3JhcGhNb2RlbCUzRSUzQ3Jvb3QlM0UlM0NteENlbGwlMjBpZCUzRCUyMjAlMjIlMkYlM0UlM0NteENlbGwlMjBpZCUzRCUyMjElMjIlMjBwYXJlbnQlM0QlMjIwJTIyJTJGJTNFJTNDbXhDZWxsJTIwaWQlM0QlMjIyJTIyJTIwdmFsdWUlM0QlMjIlRjAlOUYlOTMlODElMjZhbXAlM0JuYnNwJTNCJTIwS2FnZ2xlJTIwRGF0YXNldCUyMCVFMiU4MCU5MyUyMDM4JTIwQ2xhc3NlcyUyMiUyMHN0eWxlJTNEJTIycm91bmRlZCUzRDAlM0J3aGl0ZVNwYWNlJTNEd3JhcCUzQmh0bWwlM0QxJTNCJTIyJTIwdmVydGV4JTNEJTIyMSUyMiUyMHBhcmVudCUzRCUyMjElMjIlM0UlM0NteEdlb21ldHJ5JTIweCUzRCUyMjE4MCUyMiUyMHklM0QlMjIyMTAlMjIlMjB3aWR0aCUzRCUyMjM3MCUyMiUyMGhlaWdodCUzRCUyMjgwJTIyJTIwYXMlM0QlMjJnZW9tZXRyeSUyMiUyRiUzRSUzQyUyRm14Q2VsbCUzRSUzQyUyRnJvb3QlM0UlM0MlMkZteEdyYXBoTW9kZWwlM0Uu9YCaAAAgAElEQVR4Xu3dC9h15Zw/8LuDkkqSlGhCoRNFDqkYIlMqiopEGFJIEUryT1ROJacwFEmNhho0IiHnaGKaouiSHEqGchiZyanD//ot9jP7Wc/ae6/97N9+Wu/us67LZca79m+v9bnXWvt97++673u5YiNAgAABAgQIECBAgAABAgQIECBAgAABAgQITCiw3ISf93ECBAgQIECAAAECBAgQIECAAAECBAgQIECAQBE4uAg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CBxcAwQIECBAgAABAgQIECBAgAABAgQIECBAgMDEAgKHiQkVIECAAAECBAgQIECAAAECBAgQIECAAAECBAQOrgECBAgQIECAAAECBAgQIECAAAECBAgQIEBgYgGBw8SEChAgQIAAAQIECBAgQIAAAQIECBAgQIAAAQICB9cAAQIECBAgQIAAAQIECBAgQIAAAQIECBAgMLGAwGFiQgUIECBAgAABAgQIECBAgAABAgQIECBAgAABgYNrgAABAgQIECBAgAABAgQIECBAgAABAgQIEJhYQOAwMaECBAgQIECAAAECBAgQIECAAAECBAgQIECAgMDBNUCAAAECBAgQIECAAAECBAgQIECAAAECBAhMLCBwmJhQAQIECBAgQIAAAQIECBAgQIAAAQIECBAgQEDg4Bo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y0LgcKtmIkCAAAECBAgQIECAAAECBAgQIECAAAECBEqn+/Q7fXB/u3gEDu4iAgQIECBAgAABAgQIECBAgAABAgQIECBQBA6TXgQCh0kFfZ4AAQIECBAgQIAAAQIECBAgQIAAAQIEZkGg04MIOn1wf2t9gcMs3AbOgQABAgQIECBAgAABAgQIECBAgAABAgQmFeh0n36nD64pcLj1VvnDpFekzxMgQIAAAQIECBAgQIAAAQIECBAgQIBA9wWWW25BF36n+/Q7fXACh+5f8I6QAAECBAgQIECAAAECBAgQIECAAAECBKYjIHDId503pMEIh3xgFQkQIECAAAECBAgQIECAAAECBAgQIECgewICh/w2ET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JgdgZv+t5TvvqWU6y8s5Q+/GO+8Vv27UtZ6SCmbHlzKyncd77P2JkCAAAECBAgQIECAAAECBAhMWUDgkA8scMg3VZEAAQKzI/DNF5Vy3QWTnc+d7lXKdieVssp6k9XxaQIECBAgQIAAAQIECBAgQIBAooDAIRHzb6UEDvmmKhIgQGA2BP7nx6Wcv1vOudzpnqVsd0opq6yTU28Zr/LsZz+7fPjDH547i7//+78v55xzTllttdUWdWa33nprOe6448phhx224PMHHHBAeec731nucIc7LKq2D80X+I//+I/y6Ec/utx4443VH9zpTncqX/3qV8tWW221zFH9z//8T9lll13KV77ylUUd+9prr11WX331svXWW5fddtutPOEJTyhrrLHGomr5EIHbm8D//u//lk984hPlxBNPLJdddlmJ/z+2eFZvuumm5clPfnJ5/vOfX9Zff/2JaX7961+X008/vZxxxhnzvmv55Zcv973vfcsTn/jEsv/++5dNNtmkNPyDe+LvH7fAzTffXC655JLy8Y9/vHz6058uV199dfntb387V2bVVVctG220Udl+++3LXnvtVT1/x/2Nm6Vn+bi+9idAgAABAgTmCwgc8q8IgUO+qYoECBCYDYFrzinl4iPyzmXV9Ut51IdKWflueTWX0UqZgcOwsOHlL395eeMb3zh2R8wyyrokhz1LnVSTBg5N4DvuuGN561vfWnWYLgvbz372s3L88ceX5z73uWWLLbZYFg55mT3G733ve+WEE04oxx57bFlnndtv+PyXv/ylvP3tby9HHHFEif971Lb77rtXofG97nWvUbsu+PMIMQ4//PDyrne9q9VnH/awh5UPfehDt9n9G8HIW97ylup4//CHP7Q65tjpzne+cznmmGOqgGaVVVZp9blZepa3OmE7ESBAgAABAgMFBA75F4fAId9URQIECMyGwNVnl/KfR+aeS4QOjz6tlJXWzK27jFXLChwibIgOvFe84hULBIQN07koZqmTahqBQ0/96KOPrkbcjPvW8XRabWHVG264oer0jU7KOMZldZTKUnlN8j3/9V//VV7/+teXf/qnfyp/93d/Vy688MJyj3vcY5KSy+xnf/e731Wd4medddZY5xAjqT72sY+VnXfeufXnIkyLsOLb3/5268/EjnE//PM//3PZY489lmy0Q4QLETK85jWvaRXCDDqhDTfcsBrFEcHJqG2WnuWjztWfEyBAgAABAsMFBA75V4jAId9URQIECMyGwDQCh5BZ7d5/nV7pdryQdEbgEGHDu9/97nLwwQeXW265Zd41J2yY3i04S51U0wwcogWe+cxnVp3MMf1Jl7brrruubLfdduXKK6+sDmtZnharS65Nx3LppZeWxz72sXPT4dyeA4foVI9pi0477bQFVBtssEGJqfVWXnnl8qMf/agKwOqjH2L6owgdnvrUp45s9gg2Yr/zzz9/6Hf98Ic/rKZUq/+GjPNdIw9mxA6/+MUvqmdF07H2PhrHEyFV/Hcca4RY9WPu7ds2MJmlZ/mkbeDzBAgQIEDg9i4gcMi/AgQO+aYqEiBAYDYEphU4hE6s5bDhvqWs8YA8qxXvVMpdNsurN8VKkwYOETaceuqp5XnPe96CTpfXvva11VQdXX2zfIqsS1J6ljqpmgKHtuuJ/PGPf6w6kS+//PLqbe1Yk6RpCpT99tuvCsa6dD1GZ2WsOxHzwgscpnvb1O+X23PgEFON1UejbbnlltVogvoUZHEvnXLKKeWlL33pvOBh4403Lp///OeHTq8Uvw9HHnlkNXqnfxv0XTHtUkzZFKML+jvxY42EL37xiylrSAy6yn7605+WHXbYYS78698vRim88pWvbFwbJs4x7uMPfvCD5Q1veMOCZ0+bwGSWnuXTvYtVJ0CAAAECsy8gcMhvY4FDvqmKBAgQmA2BaQYO0xTa7JBSNnr2NL9h4tqTBA7R0RJvuT7jGc8QNkzcEuMXmKVOqkkCh7pcTFH0kpe8ZN5i6L19Yo2EGHXTlU3gsHQtIXD4q/WPf/zj8qhHPapce+21c/iPe9zjyr/+678OXWg9/jwWRe4PAmLqoQMPPHBgIy7muwb9rkSAfdRRR03lghk0CiMWyY51JGJkTJsFrH/zm9+UCDZjgen+7W53u1v58pe/XDbbrPlFhFl6lk+lgRQlQIAAAQK3IwGBQ35jCxzyTVUkQIDAbAgsq4FD6G97cil3Gz2H823VUJMEDk0dUHEeRjYsTWvOUidVZuAQ+jfffHO14OurX/3qsTr+lqbl/u9bBA5LJy5w+Kv1iSeeWAVyvW1UZ3hvvwgC4nMxSqi3jRqFFCMmYoqi3tZ2yrCYwmmfffYpZ5555txnH/rQh5bPfe5zZc01c9dduummm6rziinX+rcIZSJQX3fddce6SOPYX/ziF5eTTjpp3uf23HPPagRJ0wirWXqWj4VlZwIECBAgQGCBgMAh/6IQOOSbqkiAAIHZEFiWA4f1dy3lIfOnk+hSoyw2cBA23PatOEudVNmBQ7TOoI6/6AyMN7PbvLE87VYWOExb+P/qCxxKabrPxrkfvvCFL1TTCkX4EFt0xl9wwQXlvve9b2NDHnTQQdW91tue+MQnViMp7njHO45s+H/7t38rT37yk+f2u+td71q+/vWvl0022WTkZ8fZIaaF2nHHHeeN3Nhiiy3KOeecM3S6qGHf8etf/7rstNNO5Vvf+tbcbjG10mc/+9lq2qb6NqSnIg0AACAASURBVEvP8nHs7UuAAAECBAgsFBA45F8VAod8UxUJECAwGwLLcuCw5oNKefTChTm70jCLCRxiuoinP/3pCxYSjfmrDz300LLCCit05fRm+jhmqZNqGoFDNP7PfvazqoPviiuumLsW7nnPe5avfe1r5T73uc9tfn0IHJauCQQOpVoEetttty2xOHJs8Q/aGDXw+Mc/vlVDjPvMqf++7LvvvtWaP222cb+rTc36PrE+xe67717OO++8uT+KURixXsQjHvGIxZSc+0z8Tu6xxx5z4Uz8QfxuxkLdK6644rzaS3GuE52MDxMgQIAAAQJLJiBwyKcWOOSbqkiAAIHZEOgPHO6wfLn1Dst1+ryWu6WU8seb/3qMaz6wlEef3tnjHTdw+PSnP13N433jjTfOO6essCEWAI65rj/xiU+Ur3zlK1UHWbyp3ttiOop4m/Yf/uEfqrUjYpqNxQYc0dkbnT8f+chHyve+972571lvvfXKrrvuWuLt3HibNv7SV+8QH3fB2R/+8IfVFBvRCRXn1JsHfcMNN6w6ofbff/+5BVHrndCDpi2ZtJMq3lK+8sorywc+8IEFx7XqqquWzTffvOy9997VlChrrbXWVK/haQUOcdAxVcoLX/jCeccf/1uYt9nCKRaUjTezzz333PKd73ynXH/99fM+uvbaa5cHPehBldduu+021KvebqOOId70jutx0JZ9fIO+J+a5/9SnPlXNaX/xxRdXC3X3tnHOf9T5xsLBn/nMZ6rr8qKLLpr3PXHfxXz6L3jBC6oO4VH3fhzvk570pFFfWf152+l+WhXr6E5hG6MUYlTCV7/61RLrncSb/INGKNRPI0YYhH9MQxTb6quvXoV3MSKgaav/vsQz+/TTT281umjS51ubJvjmN79ZHvOYx5Q///nPc7uPM+Jj2HfE/RK/U//+7/8+t9ugsHPSc/3lL39ZtWNc73HPxG9I/xbTUN3//vcvMa1T/H7H2hTjbtO+/6ddv3e+mc+XQYbRHv/yL/9SzjjjjHLZZZeV+M7edo973KNss8025WlPe1qJET/xW2sjQIAAAQL9AgKH/OtB4JBvqiIBAgRmQyACh8uOKjffc7VS7rDsvD2//K/+tyxXHjAzgUN0VEWHxX//93/Pu64ywobo+Dr66KPLO97xjgUjJ4ZdxNFh//73v7/1op5RK/7xf/jhh8+b6mPQd8Tbr+95z3vKaqutVnbZZZcqBImtbeAQbxK/6EUvqgKUUVvMI/7GN76x6gTceuuty9VXX119ZBqBQwQsz3nOc+ZN+THs+GJh2GOPPbbc+c53HnUai/rzaQYOTQvXPvWpT606hOpvGvcffHTkR2fqwQcfXC655JKxzmuYV1bgMK3jq59o3C9HHHFEdb/0Lxicfb3E2+bxHa95zWtaPQPa3PsCh7Eu25E719d/2HTTTatnYqwD0bSdcMIJ8xZpH7V/f436+g/RWX/hhRcuepqjpuOrT/kUz4MvfelLZbvtthtp0WaH+O2ItWRiaqgIDeO5Hr8l9W2xgUM8x1/60peWmBZqnC1+1975zne2spz2/T/t+j2XaTxf6ubxex/XVP/aI8PaJV6gOOaYY6o1RFZZZZVxmtC+BAgQIDDDAgKH/MYVOOSbqkiAAIHZELj67HLzb49fpsKGHvzyv7tbWe6RZ3W2HdqOcPjGN75Rdt555wVhw5vf/Obyyle+stUbq4MQojM33kK+5pprFu10/PHHl0MOOWTkccQUO9HZ8u1vf7v1d93vfverFg+Njp1xAofFnFe8PRydrvHm4zQCh1hMOToNw6pt53EPKt6Kjbftt9xyy9Z2bXecZuAQb2PHKJIYodDbNthgg+ot7+jEbNpiVE2EUm9961vbnsKC/TbbbLMSI4Liu/q3jMBhmsfXf6y/+c1vqmlhohN23C3emo+3rtvMuf+Tn/ykCjPHuS97x/Pyl7+8CuqaFuMVOIzbaoP3jzZ63OMeV43Q6m0Rxr3tbW8b+NxtGkEQo8r6F5Ju+samNRAGTUe02DOMETqxHkX/NTethalHHeO4gUOEjbF4d/iP+xzvHUuERDFiK8550Dbt+3/a9XvnNa3nS79bjGKM3+0YNTjuttgFysf9HvsTIECAwLIhIHDIbyeBQ76pigQIEJgNgR+/t9z8h48uk+ey3B9XKcs/5NzOHnubwCGmaIipIeojGzLChpiqJubYb/pHeowiiDdC11hjjcovOrriDdf+6Ql6sG2mQ4kpG+LN9vPPP39Be0SncIwkWHnllcull15adUL1d+Tc/e53r6Zv6U1VMWqEw7Dzio7o3vzgMd3G5ZdfPu944s3t+J7etFVZIxyik+q4444rhx122ILzj87ahzzkIdW0QLE1GcT/fpe73KWa7/zhD3946jU9zcAhDrT+pnW8TRrh0cMe9rAF5zHMqTfVVM/pT3/6UxVcXHXVVY0ez3ve86opnfpHUkTnV3TSxhu3cS2fddZZc1O6xD8w4m3omKKot8UImf6QZ9rH1/veQYtux+K3cQ2HXdwTYRCWcc3Xt+hIi07/3j3chDTsXonpzeJt8/h83L8x3dp11123oMx+++1XdcDWQ4cI/eIt89hiGqyzzz57bk79lVZaqQpTelOaxDXxspe9rNz73vdOvbZnoVhMIxZTwPSvhRJTw8S0TBtttNHAU4xraJ999pn3xnc8Q+IN8EHrRsR9EW98x5RavS3aKkbYxfWUtcUzLur9/ve/nysZ9+vJJ5+c9RWt64wbOER4GlMj1cOGuP5jFMlWW21V3ZsRMMfC1fEb0xRMDPptiQOf9v0/7fo9/Gk+X3rfMejvFvXf1WHPsBhxGKM1m4LT1heSHQkQIEBgJgQEDvnNKHDIN1WRAAECMyFw61VvKLf86XPL5rn85Q5lhS3Gm+5gKU90VOAwKGxoO6Jg2LnEm+cHHHDAvI6l2D/m24/plZrWDYjO1nhrNjqG+ju/4nPD5t6O74pOrOj87d+i0zTmpI9Omv4tpjWKaWRiNEDTNixwiM7zpzzlKQumuRg0jUWMuohpGAZNu5QVODR1UsUUSdEhG51X9Y6O6AyPaTdiipv+zqqNN964Ord73eteaZfqtAOHpjfdB62N0DQCIUZ3RAfo9ttv37huQFwvMbVYhHD9W3SuxrRMsR5G07aYRaOX6viicz/eaO9v+7gWXvWqVzXOOx5TV0XHfz3Qi3nM4+30pm1QR13cKzG6pL6wd9z/3/3ud0s8t+rTXMUzKUY7DNosGj3e7RoBcwS8EdbVp+yJZ0VMSRbPuVHboA7fePa/4hWvqAKe6ByPZ0AsYH3ooYcuCPAywu36cTY9E8ZZ22XUeY/z5+MEDjESMJ5D8UZ9b4vA/X3ve18VCjV1WEeIc8opp1Sj9PrXRIoOjVgvZccdd1xwuNO+/6ddP05oqZ4v8dvw/Oc/f84wQtm4liJEqLdHPMMi7Ir1fvr/DhOhWpg88pGPHOfSsS8BAgQIzKCAwCG/UQUO+aYqEiBAYCYEbv3vc8stP5/fkbfMnNgqm5QV7vPezh7usMAh3vLfaaedyq9+9at5xx//II6pYmIhykm2WEwx3jDtHzkRHZqvf/3rR06NFG8rx/QFbafDiE7feKO2f3HQmNYjOgUGLdoYHQOnnnpqFW7U3w4dFjjEoqjPetaz5tG89rWvrQKMQW8vRidQrJHwute9bgFpRuDQ1EkVU0VFZ9OwN5TjYJrW7mjbTm2vj2kHDk2d9G9605sWjPaINo9gKt6W721t3uSOfXvXy3Of+9x5px3XQ7zl3bSNGzgs5fHV57dvs5hudPDFXPVxv/W2uE8j7LrjHe+4gCA6kiPA6N/arAkTYVh0WIdt23YSOIy+G5umGap/KkZgRQdrPJfabuOsZdNfM56XMeIgnqcN//hu+/WN+9WvvagfgcegkRcTfdmID48TONTX0Rhn9McXv/jF6je9/3fw1a9+dfXbU9+mff9Pu36cz1I8X/74xz9WIyfjt7S3xbSIsY7PsK1pirL47YmQ30aAAAECt28BgUN++wsc8k1VJECAwEwICBym14yDAod4e3LYugqj5u5uc8TxRmZ0Gva2eHM+3vBbZ5112ny8tF1UNEY3RIdVvJHb22JKmOh8iamShm3RwXvkkUdWCzv2b4MCh+hwjemnYqqk3haLTccaEKMWhWyafiRqZAQO9U6qcadGqocosfZBdCrX30Bv1XANO3UlcIhwLbxjMdbe1qbzqLdvU4dtdOZFp17TNm7gsFTHFx36MbVT/2iFQSNC6uf12c9+tgoD496Jbd11162mnYo1Hfq3X/7yl+Uxj3nMvLd8B02N1GTXNM9/BHtHHXVUo7XAYfTdWb8e65+IgDie2/GsHjcAiOvh61//etURG1M0Ddui9j/+4z9WHcZNI91Gn8noPeqd0W2m5RtddXF7tA0cmjq32wSBvaNqWs/mGc94RhXc9bfntO//adeP812q50t8zzbbbDO3tsk411H9d/m2WkNkcVetTxEgQIDAtAQEDvmyAod8UxUJECAwEwICh+k1Y1Pg8Ja3vKUa7t+/OGj9CGLKgOhEjzf7FrvF26Tx5nN0zscCyTGVUtObloPqt+2kifPYdtttS7xl29uGTfNS/76mjotBgUN0qMXCz9GxE9u40yQ0jfqYNHBoCkHGHaHQVCNz+pFpBw5N10DTfO2xiGlMMRUjZ+I/sfZCBFP1zvJh13z9ntp3332rkTJN27iBw1IdX1N7DBup0X9uMUVYBAnRORodaDGdVASU/etSxP4RAMZzpre1HUnS/131GjE1WqwnEQvi1jeBw+gnddsFzWNtnRjlUJ+KbtA3xJRjMU3eO97xjnlT+ow6onG/Z1S9/j+v36err756FaJuscUW45RJ2bftb1lMjRTucZzxfIqAM4LAWOek7VYPWpp+X6Z9/0+7/lI+X+rP8PjN+NKXvtSqTWJ9jZ133rnEtRfPygc/+MHVs3LUywlt29p+BAgQILBsCggc8ttN4JBvqiIBAgRmQkDgML1mrHe6RKdfLDTZvzBrhAsxN/RHP/rReVMLRSdsvAF9Wy2y2raTpj4SIhaIjjeu4y39tltMhxRTvfS2QYFDfb9hi3I2fXfTG6iTBg5tnUZZ1M8twqbo8O1fEHlUjUF/Pu3AITrBo/Py2muvnTuEYUHAYs8jPjfNwGGS4+p9ts3xxdvoMeXYRz7ykbmvjPv9nHPOKZtsssnEhxH14w32WD+lt8V85x/84AfHenO+HiQN6+wTOIxutpg+LUaDxaL2Mfpr2ILgbddxiLU2Bo2Wi5Fm8V2xhkO0ZSxC3b/GQO+Io5M81ueI/bK2+n0wbJq8rO8cVCfrGd3mONsEDktx/8/K8yUWHY8RXfGyQW+LkUDxQkaM7rIRIECAAIFxBQQO44qN3l/gMNrIHgQIELhdCggcptfs9U6X+jf1RjJEh1FM3XDSSSfN22WHHXYoH//4x8tqq602vYMcULltJ019rujFdJSfe+65VadCb2vqnGqa7mLQ/NjDsGKR1v7FbycNHOqBS3Qcf+Mb32g9dVXvWKOd+0e0DHubfNyLYdqBQ9Ob29OaL7tNh37PZ9wRDuO6Nu3f9vjqoweiVjwP9thjjxLrVMQohqZ1GdocY9PUU7FI9CGHHNLm43P7NHX2DRp5I3AYi3bezrEgeDyT6gvbj5qa7aKLLqqmmOtfpycKx7RKMZotFq3v3yLsjhFFMdrtqquumvdn2QtH138XxpkKZ/GSzZ9s+1uW8b1tAof4nmne/9Ouv9TPl5jGrb7+UoxSiFA7gtStttpq4PpNGW2qBgECBAjMloDAIb89BQ75pioSIEBgJgQEDtNrxmGBQ3QuxhvOe+21V/XWcbwlHgHDFVdcMdWOoGFnG536Mf93TMUUU7z8/Oc/n9u9qcOoKQQYNqf+oO++9NJLqwWuo4MztqbAoWl+/TjOpzzlKWM1YD3cmDRwqI9MiOlmYl2JQQtYDzrYWOTy85///NwfD5qbf6yT/dvOt0Xg0LRo9GKOPd4GjuAgOkpPO+20apHt/kXGM6dUWsrja1ojof798YZ6zAG/++67l/vf//6t30BvmuIqni3jjpaKt+Fj1EX/wvaDQj6Bw2Kunv/7TIQBMd1efT2SQc+nuKfj2df/zGg7KiKmDotgK6am6W3xexTrg8R1krEti2s4LPa8416OkDnC5wiO+0eRDGq/ad7/cR7TrL/Uz5dY8+rRj3509TvQtMW1G1MmxaiuCOBilOW4a6Astu19jgABAgSWPQGBQ36bCRzyTVUkQIDATAgIHKbXjIMCh3rY0DuC6Dzacccd53WoxjoF0ckaHfIZW3RsRWdELNwbU+DEGg/xpmysbxCLTQ7amgKHpjegF9PRXH8TvSlwaJq2p+1Cu/3nVO8YnTRwGDWKZbFtlvlG8LQDh/raGnHO475RH8cY18Hll19efvCDH5RopwsvvLBaf2TYtlSBwzSOL+aJ32mnneZ16A861+hMjg7m6FSLdUyGBVpt1wpYzLU5yFvgsBjN+Z+JjuoXvOAF86bCin8Ux3o8j3/84+ftXF88PP7w+OOPnzd6a9gR/fSnP63ChSuvvHJut+isjVEWGXPc10d+xZd85jOfqa73pd4yRjhEuB7rDUUgf80111S/mxEyROd7fwBaP7dh0/5N6/7vHcO06t8Wz5cIcp7+9Ke3WqMkRgbFNJUxUiyCiMypwpb62vV9BAgQIJAvIHDINxU45JuqSIAAgZkQEDhMrxmbOqMHhQ1xFPE295FHHlmOOeaYeQe18cYbV2+y3ute91rUwUaQcOaZZ1YdUtGhu5itqQO8HhRE3cWEAG0Ch4xOozg+gcNfW3/c9S+GXTNNnYujroO41r///e+X4447rro2h4Vdw757WoHDUhxfnFcEaTH9TH06nWHnHM+QAw44oMTi5LEuTH27LToEpxU4NIVli3l+tfnMbbnOQO/4mha2r48qaVqjI9ZqOO+888oaa6zR5lSrferT+mSGnE0h5KDpuFof8CJ3XOxvRwQLb3/726vRfv3rLo1zGKOes9O4//uPbxr1b4vnS5xTvCQRUyjFYtBttwjP4v6JZ2x9irG2NexHgAABArMlIHDIb0+BQ76pigQIEJgJAYHD9JqxHjhER+EHPvCBauHbQUP+B02FsN9++5V3v/vdY03VE6MZYnHF6Jy84YYbxjrR9dZbr3rjPDq3YhM43KladDXmi+7fjHAopT6t1Oqrr16+9rWvlS222KLxmltMJ1gUijdX423i/mt5GoHDUh1fP06vczMWdq7PyT/oxo3pu2Kx+e23337eLrdFh6DAYazH68CdmwKW+ro4TXPoL2Yquxjhtu2225YY7dDbonN9n332mfhkmqbded7znldOPvnkiWuPW2DcwCGeL/FMO/HEE8f6qhh1FPdk/9Q/owKH3hdk3v9NB51Z/7Z4vvTOqT8IjqC7aRH0pvOPlzZilMQmm2wyVpvamQABAgRmT0DgkN+mAod8UxUJECAwEwICh+k1Y70zum3nQ0zXEJ2IN95447yDiznsn/nMZ7Y64PiH+OGHH15NbTNsixAk3ux9+MMfXr31Hv+J+eJj6oiYN7l3DKZUahc4DOsAb9VwU9hpmlMqNdUetuD1JZdcUmKR9OgAG7atueaa1XUY12BMIRTX51prrVWFdR/+8IfnPpodOCzl8TWdf3SoRQdwvK0e4UNMizJsypYIYWJ9iwc/+MFz5cbtYM245AQOGYp/rTHqdyNrZFmMKnryk59czj///LmDX8yUeE1n3rS+T0xvE9NDxb2dsUXwsttuu5W11167+u/4zYwRP/WOhHHuhwgbY82UuO+GbauuumrZaKONqsAmFniP/47vjnU4XvWqV819tO1vfu8DGff/sOPOqD+OZ0Y7D6oRL1TE9HsxOizWwxo1enPSkaLTPBe1CRAgQGDpBAQO+dYCh3xTFQkQIDATAgKH6TXjqI6jQd8cnQIx1cxhhx02b5foXIyOyOh8HbXFm89777333AiF3v4xF3iEFttss01Zf/31yx3veMfGUm06FZo6rBbzpm2bRaNj/uw45nhztrd1YdHo5z//+dWold72uMc9rpx99tklOqS6sk0zcGiaAiamvYjO8vpf6H/3u9+VXXfdtRr90L9Fh2HMtx3zuz/wgQ8sd73rXQeOAJpm4LDUx9fm+ojgMDrVImSpL+Te+/yLX/zi8q53vWvOrH4/xX7Tnj9/WoHDTTfdVGJ6nv6Fq9u4LWafuGej8zhjDYPFfH/vM6N+N7ICh/i+ce6ncc+pvnD0iiuuWC1Uvd12241bqnH/b37zm1V7/fnPf57786ZRFG1+y6JA0xoa8b/H9RDBZoQzW265Zbn73e8+cF2A+jmPGzjUT3Qx9/84uIupf1s8X9qcU4RcF198cfWsjL//NI0Ui+fkgQce2KacfQgQIEBgRgUEDvkNK3DIN1WRAAECMyEgcJheM47qOBr2zdH5GVNp9L99GvtHh3Z0tA+bqzs+GwuAxkiJ3hZTPcS8+o985CNbnXDbTpp6h3t9+o82XxaLYj/hCU+YC0ea5lJvCjfqc5u3+a73ve991RRTvW3SRaNPOOGEeQu1brDBBuWCCy4o97znPdsczpLsM83A4aijjiqve93r5p1HBC4xiqG+1eeMjz/ff//9y9ve9rbWnbzjdJDWO2ZHzVG/1Mc3buNHEBlviMfiqf2dafe9732rBWzXWWedqmRTOJf15vqgY55W4DCu0W25f7TNJz/5yarTM4LRHXfcsZx66qkDw7OmY402jkA43tjubU984hOrZ34vHG4KHBYTvk5zhEMce1MYGYFArOUQ4cMkWzi95CUvqaYZ7N/OOOOM6v7o39r+ljUFGPG7FDUjBG2zZQcO/d/Z9v5vc5yDrr2uPl/GPacY/fChD32oWoS9f4RYF18IGPfc7E+AAAECkwkIHCbza/w7RP0vLPlfoSIBAgQILIsCAofptdokgUMc1X/+539W00TU39Q7+OCDq07aQetANC3YOc50TPHdMd9xhAe9bVBnbX3B4Ji24Mtf/vJc52cb3foaAIMWb63vF6FKTKfQ9o3keFs6OqOic663TRo41MOSaJN4mzw6G8fZYr7wmIojFgaPBWAf9rCHleica3tuw75rWoFDTIsU1+cPf/jDua8f1P5N9nGO5557bjVVUpvt97//fYnO17i+e1vWlEpLeXyxWPanPvWpKiS46KKLyqMe9agS91HbTtjoSIsRIYPuzabpbMa9V6J2BBfRQfeb3/ymxDRZ8Z+4JpvW5hA4lPKGN7yhmvu/ty3mWRgjOeKZFAvk9rboWH/nO9859/833QeLCV+bvitzYee4p571rGdVi1P3tpVWWqnEMzOu+Um2mD4nRjf0j3wZ5N02cKj/vsQUSbFuT0yd1GZrCouafl+mff9Pu/5SPl/ipYn4PY0QP6Z5jID66KOPbtMc1QsM8Zsa01z1ti4sDN/q4O1EgAABAlMTEDjk0xrhkG+qIgECBGZCQOAwvWacNHCII4sOoBe+8IXzDjLWXYjFoPsDgf4d6iFAvJ0ZnbRtF0xsent0UOAQnRsxRUZ0Sva2prdMByk3LZI9qFOg3rkfnVcRbrQdtREd47EmQJtFPdt2UkWnbHR8XXHFFXOnuOeee1YdyLGIaJutyaD+VnObOoP2mUbgEFNxxFQ+J5100ryvHfQmfdNCt/WO1FHn2PTGdFbgsJTHFyONYnqW3jbuqJg212YEWOHb2xbT0RtTOEWHcW+Lf6DFG9AxLVt9EziUqiO9f6RWGI3zLIz9I+jdY4895k2F1zRi6KCDDqqm0eptiwk3PvvZz1YBXjzvY8ue8ihqxvRpcb30T3s0btBYv9YGjf4b9Oxpc780BY7jPoObfguaAodp3//Trh/tsVTPl0lHjESw2z/aTuAw6lfWnxMgQGD2BQQO+W0scMg3VZEAAQIzISBwmF4zZgQO0bG7zz77lDPPPHPegd7vfvcrn//850t0Vta3+rRBq6++etXx0/RmctPZN3USDQocmt5iHadDKRa1fsUrXjHvMAZ1CjRNFdW2cz+OMzpgI8Dp3yYd4RCddS972cvKO97xjrmyowKhunmTwcknn1y9TZ6xZQcOg9YYGbYoZ9Pb1E3zrQ8630H3QVbgsJTHF9PtxCKzv/jFL+ZOd5wRSPUOxZi+68ILL6xGx/S2pjfA20zH1vt8LJ67ww47zAvSHvSgB1ULVDeNSBE4/HVESD18HOdZGIuFh/mVV145146DgoR6WBAfiBEW8Ub3oJFv/fdW03olMbIq1ggaNl3fuM+jQc/dWAj+rLPOaj1VUe97BwWdm222WXVtxvoK9a1N4ND01v440+/EM/HII48sxxxzzMjfl2nf/9OuHye4VM+X+mjNcYPTemARL0fEiIn4O5GNAAECBG6fAgKH/HYXOOSbqkiAAIGZEBA4TK8ZMwKHOLqf/OQn1dQm/Qsmx/++yy67VCMd6tPuxDQ18XZm/9a2MyrmsY43AuuLtMZ3fOUrX6mm+qlvTQFFdCbHG7jDpgT69Kc/Xfbaa69y4403zis57C3E+lvXvY62Qw89dOBCntEZFHN9x1RU/fM5x2cnDRwGdb7EAt8REjW9Dd5/sjGtzs477zxv2qxhnWeLuVozA4cYjXHIIYdUC3P2b6NClqb54mPtgVij5N73vvfQ0/rDH/5QhToRpNW3ZzzjGdViyk2drPW57oe9wb2Ux9cU0rVdEL6po7hp3ZSmICzsYn2ACN2GLWoe3hHO9S+GHp9973vfO2/9k/62qHfqrrvuutU0KNHGt6et3sEZ577ffvtVz59hI55ihFiMbIhFlfu3QeZN93Tcg7H2QzxTh4UOca3HOjZx3/Rv44Re47RpU5ASn99www3L+9///hLhQ5uQJEKwWJC+vq5RnHdMrde0bkx8T5vAIfarr0cUIXuEGBHEDNtivYAIjQ87OaHqnwAAIABJREFU7LAFuzV1cE/7/p92/TjJpXq+NL1kMOxli/4GaPp702KmHhvnWrcvAQIECHRfQOCQ30YCh3xTFQkQIDATAgKH6TVjVuAQRxjrDkRHUr3DPDq4XvnKV87rsPnxj39czZF97bXXzp1cdMoce+yxVad7UwgQ8/FHKFEfAdCvE29W77rrrgvABr3FGtMXRYfSAx7wgHmfiQ6vmJP8Na95zYLziR2HBQ7R0faUpzylGt3Rv+29995Vp0/Mu92/RQf5//t//6/qLG3aMgKHqNs0SiHM463X6Cy/853vPO/ro1M3ApkwiLd2e9uojvvFXK2TBA7x2TCMtQZi7YB4s7p+DcYxNV2H9WNtWmB6yy23rKafivUB6lu4RCgVI2Cuuuqqsdovdh40amFQELaUx9cU0sU18p73vKe6z5s6p2Ne/xjtdMkll8y7XqJN4s34+tY0SiH2CfO4zx/+8Icv6OiN74hO3W9961vzyo0aHdE0tVo8T4YFgYu5lrv+mabp0eKYozP87W9/e7nPfe4z7xSiszo6tWPavPo1Pmr0VtyTsTZHfY2fCBPiuVN/FkYn8Xe/+90Sv0v911Ac0KDwOst70LFG/Qix4zcspqOqj66IZ0BckyeccEIVkCzm2dM2cGhaNH799devnntNoUi0Xawx8NKXvnTB/dJzG/RbNu37f9r14/yW6vnS9JJBhFXxmx5rCK2wwgrzLtO4ziO4i+dY/L2mt93tbnerpmCMQN9GgAABArdfAYFDftsLHPJNVSRAgMBMCAgcpteMmYHDoKkkmt7CHDS9Q5xpdGQ+5CEPKTE9SmzXXXddtTBmzGHfv0XnZ9Tun/YlQo/o7G/aok784z+mWqhvMe1TdOyvvPLK5dJLLy3f/va353UcxV/8evOIx2dHzbPcNJ1D7zujM6H3Rmp0BtWPp/5dWYHDoPapH1d0jsRaEjFapKnzLDpoIxhqu4Bwm6u3KXBo87m2+7z85S8vb3zjG0euWdG0hkbvO9Zbb71qLZDocIyOvOjwjrarG8UCrtEx27tehk2R0TRNSu8eiDfwYwvr3joFS3l8g94QHucejX1HvT0/rKM3RjnECJyYhuZPf/pTtQbBz3/+8wXNHp2uEfw88IEPHHhJNIU7sXN8R6whE8+d6LiddLHgttfkbblfPN922mmnBaPE4pj6n4XxzAzzCGDrW9sphwYF0eN8Vzwzo32bpufLdBw0eq7/O3rXS/xvcf9ef/31Qw8hgs54/tQ7nfs/1DZwGBQWRa0111yzWv+nN2VTLGB88cUXzwuLe+Yxsqq3ZkXTdGex37Tv/2nX7/kuxfMlwvkIYc8555wF10JcL1tvvfXcSKoYBRrTyzXdU21C8czrXS0CBAgQ6KaAwCG/XQQO+aYqEiBAYCYEBA7Ta8bMwCGOctDUFE1z58dUBE9/+tOrN9LH3WIR5piaI+aj7p9WJTpnY0qCQVscX0wP1BQ6DPrMQx/60OpNxAMPPHBul1GBQ+w4rFNv0HfFlCXxZmR0PPS2rMAh6kXocPjhh1ejHRazte24H7f2tAKH6EQ+/vjjq8Wjh3X49R9vLIob12X/qI4259P7rggYYp783//+99XHBnXo9Wo2Lbre/331KTaW8vgGTW3TxiP2ifsmFm8dNj1S7Bdvs8cb9v1v+7b9jggbYmRTjIoYtg3r4Ox9Lt5UjhEat4dtEvMIdWMx9ghqRm3hHmshhOu491TUjpEr0S69AG7U903654OmRRq3brytHr9REZiNmo6pbeCw2N+V3rHHSKx4FvZPfzhsKsJp3//Trt8770mu9bbPl3jxIUKHGLmxmO3oo4+uprwaNq3ZYur6DAECBAgsewICh/w2Ezjkm6pIgACBmRAQOEyvGbMDhzjS6PzbfffdF7z53fSmc3Q4RAd4TCHTZouO/uOOO67EnPDRgVxffHpQ53x/7RtuuKEcccQRVUfoqK3XYRpTivTPvx3zvsfaBuuss87QEtF5ddBBB1Xzd4/aeh0OMTVHLKza2wYtDDpOJ1X/d/emc4iOpyuuuGLUYVV/Pu5c5q2K9u2UHTjEtE8xbUtMB1WftqXNscXojljjY9A0SfUacZ1E+8WiyE1v0p999tkD528f1enWtP7BUh5fjOaIqUFiZEu8ydtmW3vttatFyqMDrm3QE/dltFesJdA0sqbpeyMEjJCxPh3YoGMc1Sl4e5s/fZxnYZgupl17bTHOszA+Ex3hr3vd66qgd9g6O22ux3H3iWs+7rF4Dten7hpVK441rqN47re9Lsd9lv/gBz+o1jppe2wxnVlMlxXTwjWNqnrTm97UuL5DnOu07/9p1++111I8X+L5GNPeRcjd9hkWL2PEM6/tOiGjrj9/ToAAAQLLvoDAIb8NBQ75pioSIEBgJgQEDtNrxmkEDoPeJI6/PJ1xxhnlaU972oITijebTz755BIdszEfdu9N2Og4js79WGA6Ft+N0Qb9HZiXXXZZNQVKb47wlVZaqZoCpM20KL3vjDCgf2qcmDon1oGIdQ16azt86lOfmtdh3CbY6J1keMT88RGOxLQg/Z3Y0ZEfb9NH53+vY7y+qOu+++5bTj311AVm43ZS1QtER09Yh/t5551XLfjd7x7hTsy//tznPneBe/YVOWngEHa9442222KLLSZ+UzQsYvRN2MeUXv1Tp8T0JTHtV6zLsdtuu5W11lprjiTaOxY0jk6k3jZqrvtoi09+8pNVmFafBiWu+c997nPVlCn921IeX3xvfF/MOx5vbUdn7NVXXz3XqRb3afjHfRHBYqy9sNg3dWPkU9xvMb1RTAtTd7///e9ffUfdve01GZ2Cp5xySrVGRH1KrKZwp23dZXm/mKonrr8YtRDP1P7pXqJdozM0nr/x34tt155PPHc/9rGPVQvW178r7uNtttmmWsNhxx13nPi7Mtrkl7/8ZTVVTlyTcW9GaNU/UiNG78Q0ajFdXwRsW2211djHvZhneW99hliDKO7LuB97WxzT5ptvXuK5E8cUb+n3bxG2xzOqt8UaFeeee+6851jdbtr3/7Tr985n2s+X+J64fz7zmc+Uj370o9WLCTGFVW+L+yf+ThO/rbEIeIRAbUPZjOtZDQIECBDovoDAIb+NBA75pioSIEBgJgQEDjPRjMv0ScSiwfFGaW8bNOog4yRj9EUsZtvb4k37CAVsBAgQIECAAAECBAgQIDC7AgKH/LYVOOSbqkiAAIGZEBA4zEQzLtMnEQFABAG9bdCog0lPMt6Oj2Aj3iLvbcOmu5j0+3yeAAECBAgQIECAAAECBLohIHDIbweBQ76pigQIEJgJAYHDTDTjbXYSMV1FLHIac2s/4hGPqKYFiWmd2s4LHlOwxJoUMe1Qb4tFlw855JAF5xTTbsR0IDENSXxXTAUVi1SvuOKKrc4/pu+IBYf711aIqRl22mmnVp+3EwECBAgQIECAAAECBAgsmwICh/x2Ezjkm6pIgACBmRC49Xfnl1uuPXrZPJc7bVFWuPc7ls1jn5GjjvmTt95667k5rqPzP+a83m677Vqd4de+9rXy+Mc/vvz5z3+u9h/2+fpc3Ouuu2654IILqjmb22ynn356edaznjW367ifb/Md9iFAgAABAgQIECBAgACB7gkIHPLbROCQb6oiAQIEZkPgpuvLzVfuU8qtf+3wXZa25dfZvyy31t7L0iHP3LE2LUj8nOc8p8Rim6MWQP3pT39adthhh3LllVfOucTIhRjtsMYaayywuvbaa8u2225b4nO9LaZjetWrXlUa/vI47/MXXXRRtZBkbwHs+MNYUPq0005rPUJi5hrPCREgQIAAAQIECBAgQOB2IiBwyG9ogUO+qYoECBCYGYFbf/WRcst171+2zmflDcoKG566bB3zjB7tm9/85qrTv3+LaZJiaqT73Oc+C8765ptvLl/84hfLC1/4wnLVVVfN/fnyyy9fPvGJT5QnPelJjVI33XRTOeCAA8oHPvCBeX9+4IEHlqOOOqqstdZaCz73l7/8pXzsYx8rL3rRi8oNN9ww9+d3uctdqmN48IMfPKOt4rQIECBAgAABAgQIECBAoCcgcMi/FgQO+aYqEiBAYKYEbv3deSWmV7r1lj91/ryWu9PmZfm19ixlhbt0/lhvDwd43XXXle23375cfvnlC053vfXWq6ZX6o1Y+M53vlMuvvjiEkFAfTv00EPLscceO3TEQXxHrMPwq1/9asHnN9xww2oExMorr1wi1PjWt75VHdMtt9wyb98INk488cQq8LARIECAAAECBAgQIECAwOwLCBzy21jgkG+qIgECBAgQIPA3ge9///tll112KT/60Y8WZXL00UeXww47bOQ0TFH8C1/4Qtlzzz3nTY/U9ktjmqeTTz65Wsth1DRMbWvajwABAgQIECBAgAABAgS6LSBwyG8fgUO+qYoECBAgQIBAn0BMWXTEEUdUowfabhtvvHF597vfXR772MeOFQD87Gc/KwcddFA1BVPbLRa3jumYNt1007YfsR8BAgQIECBAgAABAgQIzICAwCG/EQUO+aYqEiBAgAABAg0Cv/71r8snP/nJcsYZZ5SYQun666+f2ytGGESH/84771ye/exnl/vd735jBQ31r7vmmmuqNRrOPPPM8oMf/KD89re/ndtl1VVXLZtvvnk1GmKvvfYq66+/vvYiQIAAAQIECBAgQIAAgduhgMAhv9EF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Ejjkm6pIgAABAgQIECBAgAABAgQIECBAgAABAh0XEDjkN5DAId9URQIECBAgQIAAAQIECBAgQIAAAQIECBDouIDAIb+BBA75pioSIECAAAECBAgQIECAAAECBAgQIECAQMcFBA75DSRwyDdVkQABAgQIECBAgAABAgQIECBAgAABAgQ6LiBwyG8ggUO+qYoECBAgQIAAAQIECBAgQIAAAQIECBAg0HEBgUN+Awkc8k1VJECAAAECBAgQIECAAAECBAgQIECAAIGOCwgc8htI4JBvqiIBAgQIECBAgAABAgQIECBAgAABAgQIdFxA4JDfQAKHfFMVCRAgQIAAAQIECBAgQIAAAQIECBAgQKDjAgKH/AYSOOSbqkiAAAECBAgQIECAAAECBAgQIECAAAECHRcQOOQ3kMAh31RFAgQIECBAgAABAgQIECBAgAABAgQIEOi4gMAhv4EEDvmmKhIgQIAAAQIECBAgQIAAAQIECBAgQIBAxwUEDvkNJHDIN1WRAAECBAgQIECAAAECBAgQIECAAAECBDouIHDIbyCBQ76pigQIECBAgAABAgQIECBAgAABAgQIECDQcQGBQ34DCRzyTVUkQIAAAQIECBAgQIAAAQIECBAgQIAAgY4LCBzyG0jgkG+qIgECBAgQIECAAAECBAgQIECAAAECBAh0XEDgkN9AAod8UxUJECBAgAABAgQIECBAgAABAgQIECBAoOMCAof8BhI45JuqSIAAAQIECBAgQIAAAQIECBAgQIAAAQIdFxA45DeQwCHfVEUCBAgQIECAAAECBAgQIECAAAECBAgQ6LiAwCG/gQQO+aYqEiBAgAABAgQIECBAgAABAgQIECBAgEDHBQQO+Q0kcMg3VZEAAQIECBAgQIAAAQIECBAgQIAAAQIEOi4gcMhvIIFDvqmKBAgQIECAAAECBAgQIECAAAECBAgQINBxAYFDfgMJHPJNVSRAgAABAgQIECBAgAABAgQIECBAgACBjgsIHPIbSOCQb6oiAQIECBAgQIAAAQIECBAgQIAAAQIECHRcQOCQ30ACh3xTFQkQIECAAAECBAgQIECAAAECBAgQIECg4wICh/wGmhc45JdXkQABAgQIECBAgAABAgQIECBAgAABAgQILBMCy3X5KDt9cH+DEzh0+QpybAQIECBAgAABAgQIECBAgAABAgQIECCwVALWZaHYAAAFHUlEQVSd7tPv9MEJHJbqGvU9BAgQIECAAAECBAgQIECAAAECBAgQILAMCHS6T7/TBydwWAYub4dIgAABAgQIECBAgAABAgQIECBAgAABAksl0Ok+/U4f3FK1kO8hQIAAAQIECBAgQIAAAQIECBAgQIAAAQIEJhMQOEzm59MECBAgQIAAAQIECBAgQIAAAQIECBAgQIBAKUXg4DIgQIAAAQIECBAgQIAAAQIECBAgQIAAAQIEJhYQOExMqAABAgQIECBAgAABAgQIECBAgAABAgQIECAgcHANECBAgAABAgQIECBAgAABAgQIECBAgAABAhMLCBwmJlSAAAECBAgQIECAAAECBAgQIECAAAECBAgQEDi4BggQIECAAAECBAgQIECAAAECBAgQIECAAIGJBQQOExMqQIAAAQIECBAgQIAAAQIECBAgQIAAAQIECAgcXAMECBAgQIAAAQIECBAgQIAAAQIECBAgQIDAxAICh4kJFSBAgAABAgQIECBAgAABAgQIECBAgAABAgQEDq4BAgQIECBAgAABAgQIECBAgAABAgQIECBAYGIBgcPEhAoQIECAAAECBAgQIECAAAECBAgQIECAAAECAgfXAAECBAgQIECAAAECBAgQIECAAAECBAgQIDCxgMBhYkIFCBAgQIAAAQIECBAgQIAAAQIECBAgQIAAAYGDa4AAAQIECBAgQIAAAQIECBAgQIAAAQIECBCYWEDgMDGhAgQIECBAgAABAgQIECBAgAABAgQIECBAgIDAwTVAgAABAgQIECBAgAABAgQIECBAgAABAgQITCwgcJiYUAECBAgQIECAAAECBAgQIECAAAECBAgQIEBA4OAaIECAAAECBAgQIECAAAECBAgQIECAAAECBCYWEDhMTKgAAQIECBAgQIAAAQIECBAgQIAAAQIECBAgIHBwDRAgQIAAAQIECBAgQIAAAQIECBAgQIAAAQITCwgcJiZUgAABAgQIECBAgAABAgQIECBAgAABAgQIEBA4uAYIECBAgAABAgQIECBAgAABAgQIECBAgACBiQUEDhMTKkCAAAECBAgQIECAAAECBAgQIECAAAECBAgIHFwDBAgQIECAAAECBAgQIECAAAECBAgQIECAwMQCAoeJCRUgQIAAAQIECBAgQIAAAQIECBAgQIAAAQIEBA6uAQIECBAgQIAAAQIECBAgQIAAAQIECBAgQGBiAYHDxIQKECBAgAABAgQIECBAgAABAgQIECBAgAABAgIH1wABAgQIECBAgAABAgQIECBAgAABAgQIECAwsYDAYWJCBQgQIECAAAECBAgQIECAAAECBAgQIECAAAGBg2uAAAECBAgQIECAAAECBAgQIECAAAECBAgQmFhA4DAxoQIECBAgQIAAAQIECBAgQIAAAQIECBAgQICAwME1QIAAAQIECBAgQIAAAQIECBAgQIAAAQIECEwsIHCYmFABAgQIECBAgAABAgQIECBAgAABAgQIECBAQODgGiBAgAABAgQIECBAgAABAgQIECBAgAABAgQmFhA4TEyoAAECBAgQIECAAAECBAgQIECAAAECBAgQICBwcA0QIECAAAECBAgQIECAAAECBAgQIECAAAECEwsIHCYmVIAAAQIECBAgQIAAAQIECBAgQIAAAQIECBAQOLgGCBAgQIAAAQIECBAgQIAAAQIECBAgQIAAgYkFBA4TEypAgAABAgQIECBAgAABAgQIECBAgAABAgQI/H9OdgYLjKrxhgAAAABJRU5ErkJggg=="/>
          <p:cNvSpPr>
            <a:spLocks noChangeAspect="1" noChangeArrowheads="1"/>
          </p:cNvSpPr>
          <p:nvPr/>
        </p:nvSpPr>
        <p:spPr bwMode="auto">
          <a:xfrm>
            <a:off x="63500" y="-136525"/>
            <a:ext cx="3724275" cy="96202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64023" y="1478423"/>
            <a:ext cx="5900974" cy="1816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4. Model Training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Training using Adam optimizer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Loss function: categorical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crossentropy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Metrics tracked: accuracy, precision, recall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Batch size of 164, trained for 5 epochs with early stopping</a:t>
            </a:r>
          </a:p>
          <a:p>
            <a:pPr>
              <a:buFont typeface="Arial" pitchFamily="34" charset="0"/>
              <a:buChar char="•"/>
            </a:pP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11" name="Diagram 10"/>
          <p:cNvGraphicFramePr/>
          <p:nvPr/>
        </p:nvGraphicFramePr>
        <p:xfrm>
          <a:off x="636814" y="3184071"/>
          <a:ext cx="6498773" cy="21610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3" name="Diagram 12"/>
          <p:cNvGraphicFramePr/>
          <p:nvPr/>
        </p:nvGraphicFramePr>
        <p:xfrm>
          <a:off x="606751" y="3204673"/>
          <a:ext cx="5742774" cy="2369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4" name="Rectangle 13"/>
          <p:cNvSpPr/>
          <p:nvPr/>
        </p:nvSpPr>
        <p:spPr>
          <a:xfrm>
            <a:off x="6816833" y="1256548"/>
            <a:ext cx="5440913" cy="21035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5. Evaluation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Evaluate model on test dataset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Metrics reported: Loss, Accuracy, Precision, Recall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Visualization of training and validation accuracy over 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   epochs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Save the final trained model for deployment</a:t>
            </a:r>
          </a:p>
          <a:p>
            <a:endParaRPr lang="en-US" b="1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15" name="Chart 14"/>
          <p:cNvGraphicFramePr/>
          <p:nvPr/>
        </p:nvGraphicFramePr>
        <p:xfrm>
          <a:off x="6725540" y="3153398"/>
          <a:ext cx="4939469" cy="30533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="" xmlns:p14="http://schemas.microsoft.com/office/powerpoint/2010/main" val="2706790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1" y="1356852"/>
            <a:ext cx="11099800" cy="6070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50" b="1" dirty="0" smtClean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🌱</a:t>
            </a:r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 Real-World Agricultural Challenge</a:t>
            </a:r>
          </a:p>
          <a:p>
            <a:r>
              <a:rPr lang="en-US" sz="1850" dirty="0" smtClean="0">
                <a:latin typeface="Calibri" pitchFamily="34" charset="0"/>
                <a:cs typeface="Calibri" pitchFamily="34" charset="0"/>
              </a:rPr>
              <a:t>In large-scale farming, plant diseases can significantly impact crop yield and food supply. Detecting these diseases early is crucial for minimizing damage and maintaining crop health.</a:t>
            </a:r>
          </a:p>
          <a:p>
            <a:r>
              <a:rPr lang="en-US" sz="1850" b="1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❌</a:t>
            </a:r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 Limitations of Manual Disease Identification</a:t>
            </a:r>
          </a:p>
          <a:p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Time-Consuming</a:t>
            </a:r>
            <a:r>
              <a:rPr lang="en-US" sz="1850" dirty="0" smtClean="0">
                <a:latin typeface="Calibri" pitchFamily="34" charset="0"/>
                <a:cs typeface="Calibri" pitchFamily="34" charset="0"/>
              </a:rPr>
              <a:t>: Requires visual inspection of leaves, which is slow when scaled to hundreds or thousands of plants.</a:t>
            </a:r>
          </a:p>
          <a:p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Resource-Intensive</a:t>
            </a:r>
            <a:r>
              <a:rPr lang="en-US" sz="1850" dirty="0" smtClean="0">
                <a:latin typeface="Calibri" pitchFamily="34" charset="0"/>
                <a:cs typeface="Calibri" pitchFamily="34" charset="0"/>
              </a:rPr>
              <a:t>: Depends on trained agricultural experts and manual labor.</a:t>
            </a:r>
          </a:p>
          <a:p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Human Error</a:t>
            </a:r>
            <a:r>
              <a:rPr lang="en-US" sz="1850" dirty="0" smtClean="0">
                <a:latin typeface="Calibri" pitchFamily="34" charset="0"/>
                <a:cs typeface="Calibri" pitchFamily="34" charset="0"/>
              </a:rPr>
              <a:t>: Prone to inconsistent or inaccurate diagnoses due to fatigue or lack of expertise.</a:t>
            </a:r>
          </a:p>
          <a:p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Scalability Issues</a:t>
            </a:r>
            <a:r>
              <a:rPr lang="en-US" sz="1850" dirty="0" smtClean="0">
                <a:latin typeface="Calibri" pitchFamily="34" charset="0"/>
                <a:cs typeface="Calibri" pitchFamily="34" charset="0"/>
              </a:rPr>
              <a:t>: Difficult to implement across large farms or remote areas.</a:t>
            </a:r>
          </a:p>
          <a:p>
            <a:r>
              <a:rPr lang="en-US" sz="1850" b="1" dirty="0" smtClean="0">
                <a:solidFill>
                  <a:schemeClr val="accent6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💡</a:t>
            </a:r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 Our Proposed Solution</a:t>
            </a:r>
          </a:p>
          <a:p>
            <a:r>
              <a:rPr lang="en-US" sz="1850" dirty="0" smtClean="0">
                <a:latin typeface="Calibri" pitchFamily="34" charset="0"/>
                <a:cs typeface="Calibri" pitchFamily="34" charset="0"/>
              </a:rPr>
              <a:t>To address these real-world challenges, we propose an automated solution using a </a:t>
            </a:r>
            <a:r>
              <a:rPr lang="en-US" sz="1850" b="1" dirty="0" err="1" smtClean="0">
                <a:latin typeface="Calibri" pitchFamily="34" charset="0"/>
                <a:cs typeface="Calibri" pitchFamily="34" charset="0"/>
              </a:rPr>
              <a:t>Convolutional</a:t>
            </a:r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 Neural Network (CNN)</a:t>
            </a:r>
            <a:r>
              <a:rPr lang="en-US" sz="1850" dirty="0" smtClean="0">
                <a:latin typeface="Calibri" pitchFamily="34" charset="0"/>
                <a:cs typeface="Calibri" pitchFamily="34" charset="0"/>
              </a:rPr>
              <a:t> model trained on a publicly available plant disease dataset.</a:t>
            </a:r>
          </a:p>
          <a:p>
            <a:pPr>
              <a:buFont typeface="Arial" pitchFamily="34" charset="0"/>
              <a:buChar char="•"/>
            </a:pPr>
            <a:r>
              <a:rPr lang="en-US" sz="1850" dirty="0" smtClean="0">
                <a:latin typeface="Calibri" pitchFamily="34" charset="0"/>
                <a:cs typeface="Calibri" pitchFamily="34" charset="0"/>
              </a:rPr>
              <a:t>Capable of learning complex visual patterns from leaf images</a:t>
            </a:r>
          </a:p>
          <a:p>
            <a:pPr>
              <a:buFont typeface="Arial" pitchFamily="34" charset="0"/>
              <a:buChar char="•"/>
            </a:pPr>
            <a:r>
              <a:rPr lang="en-US" sz="1850" dirty="0" smtClean="0">
                <a:latin typeface="Calibri" pitchFamily="34" charset="0"/>
                <a:cs typeface="Calibri" pitchFamily="34" charset="0"/>
              </a:rPr>
              <a:t>Automatically identifies and classifies 38 plant disease categories</a:t>
            </a:r>
          </a:p>
          <a:p>
            <a:pPr>
              <a:buFont typeface="Arial" pitchFamily="34" charset="0"/>
              <a:buChar char="•"/>
            </a:pPr>
            <a:r>
              <a:rPr lang="en-US" sz="1850" dirty="0" smtClean="0">
                <a:latin typeface="Calibri" pitchFamily="34" charset="0"/>
                <a:cs typeface="Calibri" pitchFamily="34" charset="0"/>
              </a:rPr>
              <a:t>Fast and scalable for real-time implementation</a:t>
            </a:r>
          </a:p>
          <a:p>
            <a:r>
              <a:rPr lang="en-US" sz="1850" b="1" dirty="0" smtClean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✅</a:t>
            </a:r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 Real-World Benefits</a:t>
            </a:r>
          </a:p>
          <a:p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Speed</a:t>
            </a:r>
            <a:r>
              <a:rPr lang="en-US" sz="1850" dirty="0" smtClean="0">
                <a:latin typeface="Calibri" pitchFamily="34" charset="0"/>
                <a:cs typeface="Calibri" pitchFamily="34" charset="0"/>
              </a:rPr>
              <a:t>: CNNs process images in milliseconds </a:t>
            </a:r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Accuracy</a:t>
            </a:r>
            <a:r>
              <a:rPr lang="en-US" sz="1850" dirty="0" smtClean="0">
                <a:latin typeface="Calibri" pitchFamily="34" charset="0"/>
                <a:cs typeface="Calibri" pitchFamily="34" charset="0"/>
              </a:rPr>
              <a:t>: High precision and recall in classification tasks</a:t>
            </a:r>
          </a:p>
          <a:p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Efficiency</a:t>
            </a:r>
            <a:r>
              <a:rPr lang="en-US" sz="1850" dirty="0" smtClean="0">
                <a:latin typeface="Calibri" pitchFamily="34" charset="0"/>
                <a:cs typeface="Calibri" pitchFamily="34" charset="0"/>
              </a:rPr>
              <a:t>: Reduces reliance on human experts and manual inspection</a:t>
            </a:r>
          </a:p>
          <a:p>
            <a:r>
              <a:rPr lang="en-US" sz="1850" b="1" dirty="0" smtClean="0">
                <a:latin typeface="Calibri" pitchFamily="34" charset="0"/>
                <a:cs typeface="Calibri" pitchFamily="34" charset="0"/>
              </a:rPr>
              <a:t>Scalability</a:t>
            </a:r>
            <a:r>
              <a:rPr lang="en-US" sz="1850" dirty="0" smtClean="0">
                <a:latin typeface="Calibri" pitchFamily="34" charset="0"/>
                <a:cs typeface="Calibri" pitchFamily="34" charset="0"/>
              </a:rPr>
              <a:t>: Can be integrated into mobile apps or embedded systems for field use</a:t>
            </a:r>
          </a:p>
          <a:p>
            <a:endParaRPr lang="en-US" sz="1850" dirty="0" smtClean="0">
              <a:latin typeface="Calibri" pitchFamily="34" charset="0"/>
              <a:cs typeface="Calibri" pitchFamily="34" charset="0"/>
            </a:endParaRPr>
          </a:p>
          <a:p>
            <a:endParaRPr lang="en-US" sz="185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965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5123" y="1406769"/>
            <a:ext cx="16688731" cy="5551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B050"/>
                </a:solidFill>
                <a:latin typeface="Calibri" pitchFamily="34" charset="0"/>
                <a:cs typeface="Calibri" pitchFamily="34" charset="0"/>
              </a:rPr>
              <a:t>🌿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Deep Learning-Based Disease Detection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We developed a </a:t>
            </a:r>
            <a:r>
              <a:rPr lang="en-US" b="1" dirty="0" err="1" smtClean="0">
                <a:latin typeface="Calibri" pitchFamily="34" charset="0"/>
                <a:cs typeface="Calibri" pitchFamily="34" charset="0"/>
              </a:rPr>
              <a:t>Convolutional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Neural Network (CNN)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model to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automatically detect and classify 38 different</a:t>
            </a: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 plant diseases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from leaf images using a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Kaggle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dataset.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🔍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How the Model Works</a:t>
            </a:r>
          </a:p>
          <a:p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1.Input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Leaf image of a plant</a:t>
            </a:r>
          </a:p>
          <a:p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r>
              <a:rPr lang="en-US" b="1" dirty="0" smtClean="0">
                <a:latin typeface="Calibri" pitchFamily="34" charset="0"/>
                <a:cs typeface="Calibri" pitchFamily="34" charset="0"/>
              </a:rPr>
              <a:t>2.CNN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Architecture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</a:t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‣ 4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Convolutional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Layers</a:t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‣ Max Pooling, Dropout for regularization</a:t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‣ Dense layers with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ReLU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activation</a:t>
            </a:r>
            <a:br>
              <a:rPr lang="en-US" dirty="0" smtClean="0">
                <a:latin typeface="Calibri" pitchFamily="34" charset="0"/>
                <a:cs typeface="Calibri" pitchFamily="34" charset="0"/>
              </a:rPr>
            </a:br>
            <a:r>
              <a:rPr lang="en-US" dirty="0" smtClean="0">
                <a:latin typeface="Calibri" pitchFamily="34" charset="0"/>
                <a:cs typeface="Calibri" pitchFamily="34" charset="0"/>
              </a:rPr>
              <a:t>‣ Output layer with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Softmax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for multi-class</a:t>
            </a:r>
          </a:p>
          <a:p>
            <a:r>
              <a:rPr lang="en-US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classification</a:t>
            </a:r>
          </a:p>
          <a:p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                                   </a:t>
            </a:r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Github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: </a:t>
            </a:r>
            <a:r>
              <a:rPr lang="en-US" dirty="0" smtClean="0">
                <a:latin typeface="Calibri" pitchFamily="34" charset="0"/>
                <a:cs typeface="Calibri" pitchFamily="34" charset="0"/>
                <a:hlinkClick r:id="rId2"/>
              </a:rPr>
              <a:t>https://github.com/bnikhil3/Plant_Disease_Detection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7" name="Picture 6" descr="agriculture-11-00707-g00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977" y="2361683"/>
            <a:ext cx="6553909" cy="252848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02968868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ession 01 Design Thinking &amp; Critical Thinking" id="{1DE73F69-F87A-4ED3-81C1-82D2BA622E0C}" vid="{37568650-F724-47C7-905E-9640F80174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272</TotalTime>
  <Words>758</Words>
  <Application>Microsoft Macintosh PowerPoint</Application>
  <PresentationFormat>Custom</PresentationFormat>
  <Paragraphs>135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Session 01 Design Thinking &amp; Critical Thinking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YOGA</cp:lastModifiedBy>
  <cp:revision>13</cp:revision>
  <dcterms:created xsi:type="dcterms:W3CDTF">2024-12-31T09:40:01Z</dcterms:created>
  <dcterms:modified xsi:type="dcterms:W3CDTF">2025-05-17T16:25:16Z</dcterms:modified>
</cp:coreProperties>
</file>

<file path=docProps/thumbnail.jpeg>
</file>